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13"/>
  </p:notesMasterIdLst>
  <p:handoutMasterIdLst>
    <p:handoutMasterId r:id="rId14"/>
  </p:handoutMasterIdLst>
  <p:sldIdLst>
    <p:sldId id="256" r:id="rId5"/>
    <p:sldId id="257" r:id="rId6"/>
    <p:sldId id="343" r:id="rId7"/>
    <p:sldId id="344" r:id="rId8"/>
    <p:sldId id="345" r:id="rId9"/>
    <p:sldId id="348" r:id="rId10"/>
    <p:sldId id="349" r:id="rId11"/>
    <p:sldId id="350" r:id="rId12"/>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4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F93D7-5233-4730-8A25-909DC015A774}" v="12" dt="2025-10-04T11:04:02.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8" autoAdjust="0"/>
    <p:restoredTop sz="93725" autoAdjust="0"/>
  </p:normalViewPr>
  <p:slideViewPr>
    <p:cSldViewPr snapToGrid="0">
      <p:cViewPr varScale="1">
        <p:scale>
          <a:sx n="69" d="100"/>
          <a:sy n="69" d="100"/>
        </p:scale>
        <p:origin x="1094" y="2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B4CDA-49AC-467A-AEA3-9B55FD0DD70F}"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44D841FF-B773-4304-83CA-4B6C842A4616}">
      <dgm:prSet/>
      <dgm:spPr/>
      <dgm:t>
        <a:bodyPr/>
        <a:lstStyle/>
        <a:p>
          <a:r>
            <a:rPr lang="nl-NL" b="1"/>
            <a:t>WANTROUWEN</a:t>
          </a:r>
          <a:endParaRPr lang="en-US"/>
        </a:p>
      </dgm:t>
    </dgm:pt>
    <dgm:pt modelId="{80B7A61D-BAA6-48D2-805B-B091826345F2}" type="parTrans" cxnId="{69C65D13-A2B4-4C77-8EBA-4EB8B254E105}">
      <dgm:prSet/>
      <dgm:spPr/>
      <dgm:t>
        <a:bodyPr/>
        <a:lstStyle/>
        <a:p>
          <a:endParaRPr lang="en-US"/>
        </a:p>
      </dgm:t>
    </dgm:pt>
    <dgm:pt modelId="{2C08F2CD-189D-421E-8EF7-860943F2AC06}" type="sibTrans" cxnId="{69C65D13-A2B4-4C77-8EBA-4EB8B254E105}">
      <dgm:prSet/>
      <dgm:spPr/>
      <dgm:t>
        <a:bodyPr/>
        <a:lstStyle/>
        <a:p>
          <a:endParaRPr lang="en-US"/>
        </a:p>
      </dgm:t>
    </dgm:pt>
    <dgm:pt modelId="{6DCB5284-3084-48BB-94A9-E6C0C1B691EF}">
      <dgm:prSet/>
      <dgm:spPr/>
      <dgm:t>
        <a:bodyPr/>
        <a:lstStyle/>
        <a:p>
          <a:r>
            <a:rPr lang="nl-NL" b="1"/>
            <a:t>EIGEN WAARHEID</a:t>
          </a:r>
          <a:endParaRPr lang="en-US"/>
        </a:p>
      </dgm:t>
    </dgm:pt>
    <dgm:pt modelId="{8DBEACB6-F1C1-4E91-B87B-2C437D54539D}" type="parTrans" cxnId="{1F05240B-27CA-4AB8-BB4F-ABD97644F61A}">
      <dgm:prSet/>
      <dgm:spPr/>
      <dgm:t>
        <a:bodyPr/>
        <a:lstStyle/>
        <a:p>
          <a:endParaRPr lang="en-US"/>
        </a:p>
      </dgm:t>
    </dgm:pt>
    <dgm:pt modelId="{AF22613C-A5AE-4DAE-8587-383CAAC3BAD2}" type="sibTrans" cxnId="{1F05240B-27CA-4AB8-BB4F-ABD97644F61A}">
      <dgm:prSet/>
      <dgm:spPr/>
      <dgm:t>
        <a:bodyPr/>
        <a:lstStyle/>
        <a:p>
          <a:endParaRPr lang="en-US"/>
        </a:p>
      </dgm:t>
    </dgm:pt>
    <dgm:pt modelId="{B9F88A0F-A68B-4E64-BC7D-DDF58A6AC8C9}" type="pres">
      <dgm:prSet presAssocID="{CBFB4CDA-49AC-467A-AEA3-9B55FD0DD70F}" presName="diagram" presStyleCnt="0">
        <dgm:presLayoutVars>
          <dgm:dir/>
          <dgm:resizeHandles val="exact"/>
        </dgm:presLayoutVars>
      </dgm:prSet>
      <dgm:spPr/>
    </dgm:pt>
    <dgm:pt modelId="{1F8F95FE-F051-4328-86E5-90B037D5B7E3}" type="pres">
      <dgm:prSet presAssocID="{44D841FF-B773-4304-83CA-4B6C842A4616}" presName="node" presStyleLbl="node1" presStyleIdx="0" presStyleCnt="2">
        <dgm:presLayoutVars>
          <dgm:bulletEnabled val="1"/>
        </dgm:presLayoutVars>
      </dgm:prSet>
      <dgm:spPr/>
    </dgm:pt>
    <dgm:pt modelId="{B534CF68-4547-49FA-BA2D-7A63B80410E6}" type="pres">
      <dgm:prSet presAssocID="{2C08F2CD-189D-421E-8EF7-860943F2AC06}" presName="sibTrans" presStyleCnt="0"/>
      <dgm:spPr/>
    </dgm:pt>
    <dgm:pt modelId="{D076F7B5-ADB5-46EE-9FDE-E972F9A3F447}" type="pres">
      <dgm:prSet presAssocID="{6DCB5284-3084-48BB-94A9-E6C0C1B691EF}" presName="node" presStyleLbl="node1" presStyleIdx="1" presStyleCnt="2">
        <dgm:presLayoutVars>
          <dgm:bulletEnabled val="1"/>
        </dgm:presLayoutVars>
      </dgm:prSet>
      <dgm:spPr/>
    </dgm:pt>
  </dgm:ptLst>
  <dgm:cxnLst>
    <dgm:cxn modelId="{1F05240B-27CA-4AB8-BB4F-ABD97644F61A}" srcId="{CBFB4CDA-49AC-467A-AEA3-9B55FD0DD70F}" destId="{6DCB5284-3084-48BB-94A9-E6C0C1B691EF}" srcOrd="1" destOrd="0" parTransId="{8DBEACB6-F1C1-4E91-B87B-2C437D54539D}" sibTransId="{AF22613C-A5AE-4DAE-8587-383CAAC3BAD2}"/>
    <dgm:cxn modelId="{69C65D13-A2B4-4C77-8EBA-4EB8B254E105}" srcId="{CBFB4CDA-49AC-467A-AEA3-9B55FD0DD70F}" destId="{44D841FF-B773-4304-83CA-4B6C842A4616}" srcOrd="0" destOrd="0" parTransId="{80B7A61D-BAA6-48D2-805B-B091826345F2}" sibTransId="{2C08F2CD-189D-421E-8EF7-860943F2AC06}"/>
    <dgm:cxn modelId="{9570A579-15CE-4ECE-8360-BD07F46A65F4}" type="presOf" srcId="{6DCB5284-3084-48BB-94A9-E6C0C1B691EF}" destId="{D076F7B5-ADB5-46EE-9FDE-E972F9A3F447}" srcOrd="0" destOrd="0" presId="urn:microsoft.com/office/officeart/2005/8/layout/default"/>
    <dgm:cxn modelId="{8AC8B9BB-40FB-496D-AD3C-48874D1C7EAD}" type="presOf" srcId="{CBFB4CDA-49AC-467A-AEA3-9B55FD0DD70F}" destId="{B9F88A0F-A68B-4E64-BC7D-DDF58A6AC8C9}" srcOrd="0" destOrd="0" presId="urn:microsoft.com/office/officeart/2005/8/layout/default"/>
    <dgm:cxn modelId="{ECA135FB-8AEE-4915-AE0E-36C660353D77}" type="presOf" srcId="{44D841FF-B773-4304-83CA-4B6C842A4616}" destId="{1F8F95FE-F051-4328-86E5-90B037D5B7E3}" srcOrd="0" destOrd="0" presId="urn:microsoft.com/office/officeart/2005/8/layout/default"/>
    <dgm:cxn modelId="{F1BD71AA-B3DA-4289-B40B-9BF69AB21DB1}" type="presParOf" srcId="{B9F88A0F-A68B-4E64-BC7D-DDF58A6AC8C9}" destId="{1F8F95FE-F051-4328-86E5-90B037D5B7E3}" srcOrd="0" destOrd="0" presId="urn:microsoft.com/office/officeart/2005/8/layout/default"/>
    <dgm:cxn modelId="{16D93FC0-1C75-4D99-82E0-0E10D7CAA5A9}" type="presParOf" srcId="{B9F88A0F-A68B-4E64-BC7D-DDF58A6AC8C9}" destId="{B534CF68-4547-49FA-BA2D-7A63B80410E6}" srcOrd="1" destOrd="0" presId="urn:microsoft.com/office/officeart/2005/8/layout/default"/>
    <dgm:cxn modelId="{23B0C2FB-BB8F-4202-A82C-93533F3C0B2E}" type="presParOf" srcId="{B9F88A0F-A68B-4E64-BC7D-DDF58A6AC8C9}" destId="{D076F7B5-ADB5-46EE-9FDE-E972F9A3F44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F95FE-F051-4328-86E5-90B037D5B7E3}">
      <dsp:nvSpPr>
        <dsp:cNvPr id="0" name=""/>
        <dsp:cNvSpPr/>
      </dsp:nvSpPr>
      <dsp:spPr>
        <a:xfrm>
          <a:off x="1283" y="497291"/>
          <a:ext cx="5006206" cy="30037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nl-NL" sz="4700" b="1" kern="1200"/>
            <a:t>WANTROUWEN</a:t>
          </a:r>
          <a:endParaRPr lang="en-US" sz="4700" kern="1200"/>
        </a:p>
      </dsp:txBody>
      <dsp:txXfrm>
        <a:off x="1283" y="497291"/>
        <a:ext cx="5006206" cy="3003723"/>
      </dsp:txXfrm>
    </dsp:sp>
    <dsp:sp modelId="{D076F7B5-ADB5-46EE-9FDE-E972F9A3F447}">
      <dsp:nvSpPr>
        <dsp:cNvPr id="0" name=""/>
        <dsp:cNvSpPr/>
      </dsp:nvSpPr>
      <dsp:spPr>
        <a:xfrm>
          <a:off x="5508110" y="497291"/>
          <a:ext cx="5006206" cy="30037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nl-NL" sz="4700" b="1" kern="1200"/>
            <a:t>EIGEN WAARHEID</a:t>
          </a:r>
          <a:endParaRPr lang="en-US" sz="4700" kern="1200"/>
        </a:p>
      </dsp:txBody>
      <dsp:txXfrm>
        <a:off x="5508110" y="497291"/>
        <a:ext cx="5006206" cy="30037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DA47A63F-9D06-479D-A04D-717692D432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C51F70DC-6EDE-457C-B55A-39AC7DE41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87EDC1A-5613-4C05-B03E-7845673CA137}" type="datetime1">
              <a:rPr lang="nl-NL" smtClean="0"/>
              <a:t>4-10-2025</a:t>
            </a:fld>
            <a:endParaRPr lang="nl-NL"/>
          </a:p>
        </p:txBody>
      </p:sp>
      <p:sp>
        <p:nvSpPr>
          <p:cNvPr id="4" name="Tijdelijke aanduiding voor voettekst 3">
            <a:extLst>
              <a:ext uri="{FF2B5EF4-FFF2-40B4-BE49-F238E27FC236}">
                <a16:creationId xmlns:a16="http://schemas.microsoft.com/office/drawing/2014/main" id="{146987CF-42F5-4BB0-AD0D-1D64C35944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22368FB4-296C-4F8C-BFA3-D7C3AD617B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F555657-0A12-495F-9FFA-D8F7554E7C39}" type="slidenum">
              <a:rPr lang="nl-NL" smtClean="0"/>
              <a:t>‹nr.›</a:t>
            </a:fld>
            <a:endParaRPr lang="nl-NL"/>
          </a:p>
        </p:txBody>
      </p:sp>
    </p:spTree>
    <p:extLst>
      <p:ext uri="{BB962C8B-B14F-4D97-AF65-F5344CB8AC3E}">
        <p14:creationId xmlns:p14="http://schemas.microsoft.com/office/powerpoint/2010/main" val="17664322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D3FF0-CA67-44E7-8CF2-8A56E1C1A2A6}" type="datetime1">
              <a:rPr lang="nl-NL" smtClean="0"/>
              <a:pPr/>
              <a:t>4-10-2025</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2780FBB-F712-42E7-8C2F-226D98798B3F}" type="slidenum">
              <a:rPr lang="nl-NL" noProof="0" smtClean="0"/>
              <a:t>‹nr.›</a:t>
            </a:fld>
            <a:endParaRPr lang="nl-NL" noProof="0"/>
          </a:p>
        </p:txBody>
      </p:sp>
    </p:spTree>
    <p:extLst>
      <p:ext uri="{BB962C8B-B14F-4D97-AF65-F5344CB8AC3E}">
        <p14:creationId xmlns:p14="http://schemas.microsoft.com/office/powerpoint/2010/main" val="2567153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E2780FBB-F712-42E7-8C2F-226D98798B3F}" type="slidenum">
              <a:rPr lang="nl-NL" smtClean="0"/>
              <a:t>1</a:t>
            </a:fld>
            <a:endParaRPr lang="nl-NL"/>
          </a:p>
        </p:txBody>
      </p:sp>
    </p:spTree>
    <p:extLst>
      <p:ext uri="{BB962C8B-B14F-4D97-AF65-F5344CB8AC3E}">
        <p14:creationId xmlns:p14="http://schemas.microsoft.com/office/powerpoint/2010/main" val="84816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E2780FBB-F712-42E7-8C2F-226D98798B3F}" type="slidenum">
              <a:rPr lang="nl-NL" smtClean="0"/>
              <a:t>2</a:t>
            </a:fld>
            <a:endParaRPr lang="nl-NL"/>
          </a:p>
        </p:txBody>
      </p:sp>
    </p:spTree>
    <p:extLst>
      <p:ext uri="{BB962C8B-B14F-4D97-AF65-F5344CB8AC3E}">
        <p14:creationId xmlns:p14="http://schemas.microsoft.com/office/powerpoint/2010/main" val="3990580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useBgFill="1">
        <p:nvSpPr>
          <p:cNvPr id="11" name="Rechthoek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2" name="Rechthoek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3" name="Rechthoek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 name="Ovaal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5" name="Ovaal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6" name="Ovaal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pic>
        <p:nvPicPr>
          <p:cNvPr id="17" name="Afbeelding 16" descr="Tag=CustomerPhoto&#10;Bijsnijden=1&#10;Uitlijnen=N.v.t.">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el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rtlCol="0"/>
          <a:lstStyle>
            <a:lvl1pPr algn="ctr">
              <a:defRPr>
                <a:solidFill>
                  <a:schemeClr val="bg1"/>
                </a:solidFill>
              </a:defRPr>
            </a:lvl1pPr>
          </a:lstStyle>
          <a:p>
            <a:pPr rtl="0"/>
            <a:r>
              <a:rPr lang="nl-NL" noProof="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Klik om stijl te bewerken</a:t>
            </a:r>
          </a:p>
        </p:txBody>
      </p:sp>
      <p:sp>
        <p:nvSpPr>
          <p:cNvPr id="20" name="Tijdelijke aanduiding voor tekst 12">
            <a:extLst>
              <a:ext uri="{FF2B5EF4-FFF2-40B4-BE49-F238E27FC236}">
                <a16:creationId xmlns:a16="http://schemas.microsoft.com/office/drawing/2014/main" id="{2B39487B-EA73-4D7B-93AA-D63B49F4DA7F}"/>
              </a:ext>
            </a:extLst>
          </p:cNvPr>
          <p:cNvSpPr>
            <a:spLocks noGrp="1"/>
          </p:cNvSpPr>
          <p:nvPr>
            <p:ph type="body" sz="quarter" idx="15" hasCustomPrompt="1"/>
          </p:nvPr>
        </p:nvSpPr>
        <p:spPr>
          <a:xfrm>
            <a:off x="1527050" y="3600450"/>
            <a:ext cx="9144000" cy="2451100"/>
          </a:xfrm>
        </p:spPr>
        <p:txBody>
          <a:bodyPr rtlCol="0">
            <a:normAutofit/>
          </a:bodyPr>
          <a:lstStyle>
            <a:lvl1pPr marL="0" indent="0" algn="ctr">
              <a:buNone/>
              <a:defRPr sz="2800">
                <a:solidFill>
                  <a:schemeClr val="bg1"/>
                </a:solidFill>
                <a:effectLst/>
                <a:latin typeface="+mn-lt"/>
              </a:defRPr>
            </a:lvl1pPr>
          </a:lstStyle>
          <a:p>
            <a:pPr lvl="0" rtl="0"/>
            <a:r>
              <a:rPr lang="nl-NL" noProof="0"/>
              <a:t>Klik om de tekststijlen van het model te bewerken</a:t>
            </a:r>
          </a:p>
        </p:txBody>
      </p:sp>
    </p:spTree>
    <p:extLst>
      <p:ext uri="{BB962C8B-B14F-4D97-AF65-F5344CB8AC3E}">
        <p14:creationId xmlns:p14="http://schemas.microsoft.com/office/powerpoint/2010/main" val="115554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verzich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nl-NL" noProof="0"/>
              <a:t>1-3-20XX</a:t>
            </a:r>
          </a:p>
        </p:txBody>
      </p:sp>
      <p:sp>
        <p:nvSpPr>
          <p:cNvPr id="3" name="Tijdelijke aanduiding voor voettekst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nl-NL" noProof="0"/>
              <a:t>VOORBEELD VAN VOETTEKST</a:t>
            </a:r>
          </a:p>
        </p:txBody>
      </p:sp>
      <p:sp>
        <p:nvSpPr>
          <p:cNvPr id="4" name="Tijdelijke aanduiding voor dianumm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nl-NL" noProof="0" smtClean="0"/>
              <a:t>‹nr.›</a:t>
            </a:fld>
            <a:endParaRPr lang="nl-NL" noProof="0"/>
          </a:p>
        </p:txBody>
      </p:sp>
      <p:sp>
        <p:nvSpPr>
          <p:cNvPr id="6" name="Titel 1">
            <a:extLst>
              <a:ext uri="{FF2B5EF4-FFF2-40B4-BE49-F238E27FC236}">
                <a16:creationId xmlns:a16="http://schemas.microsoft.com/office/drawing/2014/main" id="{673294AE-7408-47DB-898D-41F8C069B42E}"/>
              </a:ext>
            </a:extLst>
          </p:cNvPr>
          <p:cNvSpPr>
            <a:spLocks noGrp="1"/>
          </p:cNvSpPr>
          <p:nvPr>
            <p:ph type="title"/>
          </p:nvPr>
        </p:nvSpPr>
        <p:spPr>
          <a:xfrm>
            <a:off x="841248" y="857251"/>
            <a:ext cx="6156051" cy="2076450"/>
          </a:xfrm>
        </p:spPr>
        <p:txBody>
          <a:bodyPr rtlCol="0" anchor="b">
            <a:normAutofit/>
          </a:bodyPr>
          <a:lstStyle/>
          <a:p>
            <a:pPr rtl="0"/>
            <a:r>
              <a:rPr lang="nl-NL" sz="4400" noProof="0">
                <a:gradFill flip="none" rotWithShape="1">
                  <a:gsLst>
                    <a:gs pos="0">
                      <a:schemeClr val="accent5">
                        <a:alpha val="70000"/>
                      </a:schemeClr>
                    </a:gs>
                    <a:gs pos="100000">
                      <a:schemeClr val="accent1">
                        <a:alpha val="70000"/>
                      </a:schemeClr>
                    </a:gs>
                  </a:gsLst>
                  <a:lin ang="0" scaled="1"/>
                  <a:tileRect/>
                </a:gradFill>
              </a:rPr>
              <a:t>Klik om stijl te bewerken</a:t>
            </a:r>
          </a:p>
        </p:txBody>
      </p:sp>
      <p:sp>
        <p:nvSpPr>
          <p:cNvPr id="7" name="Tijdelijke aanduiding voor inhoud 2">
            <a:extLst>
              <a:ext uri="{FF2B5EF4-FFF2-40B4-BE49-F238E27FC236}">
                <a16:creationId xmlns:a16="http://schemas.microsoft.com/office/drawing/2014/main" id="{E973052A-4118-4E04-81F8-A44EC172FE46}"/>
              </a:ext>
            </a:extLst>
          </p:cNvPr>
          <p:cNvSpPr>
            <a:spLocks noGrp="1"/>
          </p:cNvSpPr>
          <p:nvPr>
            <p:ph idx="1"/>
          </p:nvPr>
        </p:nvSpPr>
        <p:spPr>
          <a:xfrm>
            <a:off x="841247" y="3190875"/>
            <a:ext cx="6156052" cy="2986087"/>
          </a:xfrm>
        </p:spPr>
        <p:txBody>
          <a:bodyPr rtlCol="0">
            <a:normAutofit/>
          </a:bodyPr>
          <a:lstStyle>
            <a:lvl1pPr marL="0" indent="0">
              <a:buNone/>
              <a:defRPr sz="2200"/>
            </a:lvl1pPr>
          </a:lstStyle>
          <a:p>
            <a:pPr marL="228600" lvl="0" indent="-228600" rtl="0"/>
            <a:r>
              <a:rPr lang="nl-NL" sz="2000" noProof="0">
                <a:solidFill>
                  <a:schemeClr val="tx2">
                    <a:alpha val="60000"/>
                  </a:schemeClr>
                </a:solidFill>
              </a:rPr>
              <a:t>Klikken om de tekststijl van het model te bewerken</a:t>
            </a:r>
          </a:p>
        </p:txBody>
      </p:sp>
      <p:sp>
        <p:nvSpPr>
          <p:cNvPr id="10" name="Tijdelijke aanduiding voor datum 3">
            <a:extLst>
              <a:ext uri="{FF2B5EF4-FFF2-40B4-BE49-F238E27FC236}">
                <a16:creationId xmlns:a16="http://schemas.microsoft.com/office/drawing/2014/main"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nl-NL" noProof="0">
                <a:solidFill>
                  <a:schemeClr val="tx2">
                    <a:alpha val="60000"/>
                  </a:schemeClr>
                </a:solidFill>
              </a:rPr>
              <a:t>1-3-20XX</a:t>
            </a:r>
          </a:p>
        </p:txBody>
      </p:sp>
      <p:sp>
        <p:nvSpPr>
          <p:cNvPr id="11" name="Tijdelijke aanduiding voor voettekst 4">
            <a:extLst>
              <a:ext uri="{FF2B5EF4-FFF2-40B4-BE49-F238E27FC236}">
                <a16:creationId xmlns:a16="http://schemas.microsoft.com/office/drawing/2014/main"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nl-NL" noProof="0">
                <a:solidFill>
                  <a:schemeClr val="tx2">
                    <a:alpha val="60000"/>
                  </a:schemeClr>
                </a:solidFill>
              </a:rPr>
              <a:t>Voorbeeld van voettekst</a:t>
            </a:r>
          </a:p>
        </p:txBody>
      </p:sp>
      <p:sp>
        <p:nvSpPr>
          <p:cNvPr id="12" name="Tijdelijke aanduiding voor dianummer 5">
            <a:extLst>
              <a:ext uri="{FF2B5EF4-FFF2-40B4-BE49-F238E27FC236}">
                <a16:creationId xmlns:a16="http://schemas.microsoft.com/office/drawing/2014/main"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28844951-7827-47D4-8276-7DDE1FA7D85A}" type="slidenum">
              <a:rPr lang="nl-NL" noProof="0" smtClean="0">
                <a:solidFill>
                  <a:schemeClr val="tx2">
                    <a:alpha val="60000"/>
                  </a:schemeClr>
                </a:solidFill>
              </a:rPr>
              <a:pPr rtl="0"/>
              <a:t>‹nr.›</a:t>
            </a:fld>
            <a:endParaRPr lang="nl-NL" noProof="0">
              <a:solidFill>
                <a:schemeClr val="tx2">
                  <a:alpha val="60000"/>
                </a:schemeClr>
              </a:solidFill>
            </a:endParaRPr>
          </a:p>
        </p:txBody>
      </p:sp>
      <p:sp>
        <p:nvSpPr>
          <p:cNvPr id="14" name="Tijdelijke aanduiding voor afbeelding 13">
            <a:extLst>
              <a:ext uri="{FF2B5EF4-FFF2-40B4-BE49-F238E27FC236}">
                <a16:creationId xmlns:a16="http://schemas.microsoft.com/office/drawing/2014/main" id="{0E092228-4487-4E3A-AEE3-12DC34A061E2}"/>
              </a:ext>
            </a:extLst>
          </p:cNvPr>
          <p:cNvSpPr>
            <a:spLocks noGrp="1"/>
          </p:cNvSpPr>
          <p:nvPr>
            <p:ph type="pic" sz="quarter" idx="13"/>
          </p:nvPr>
        </p:nvSpPr>
        <p:spPr>
          <a:xfrm>
            <a:off x="7424928" y="484632"/>
            <a:ext cx="4279392" cy="2862072"/>
          </a:xfrm>
          <a:solidFill>
            <a:schemeClr val="accent6"/>
          </a:solidFill>
        </p:spPr>
        <p:txBody>
          <a:bodyPr rtlCol="0"/>
          <a:lstStyle/>
          <a:p>
            <a:pPr rtl="0"/>
            <a:r>
              <a:rPr lang="nl-NL" noProof="0"/>
              <a:t>Klik op het pictogram als u een afbeelding wilt toevoegen</a:t>
            </a:r>
          </a:p>
        </p:txBody>
      </p:sp>
      <p:sp>
        <p:nvSpPr>
          <p:cNvPr id="15" name="Tijdelijke aanduiding voor afbeelding 13">
            <a:extLst>
              <a:ext uri="{FF2B5EF4-FFF2-40B4-BE49-F238E27FC236}">
                <a16:creationId xmlns:a16="http://schemas.microsoft.com/office/drawing/2014/main" id="{6AB20921-6E7F-4BD8-9399-D18CABB64B9A}"/>
              </a:ext>
            </a:extLst>
          </p:cNvPr>
          <p:cNvSpPr>
            <a:spLocks noGrp="1"/>
          </p:cNvSpPr>
          <p:nvPr>
            <p:ph type="pic" sz="quarter" idx="14"/>
          </p:nvPr>
        </p:nvSpPr>
        <p:spPr>
          <a:xfrm>
            <a:off x="7424928" y="3511296"/>
            <a:ext cx="4279392" cy="2862072"/>
          </a:xfrm>
          <a:solidFill>
            <a:schemeClr val="accent6"/>
          </a:solidFill>
        </p:spPr>
        <p:txBody>
          <a:bodyPr rtlCol="0"/>
          <a:lstStyle/>
          <a:p>
            <a:pPr rtl="0"/>
            <a:r>
              <a:rPr lang="nl-NL" noProof="0"/>
              <a:t>Klik op het pictogram als u een afbeelding wilt toevoegen</a:t>
            </a:r>
          </a:p>
        </p:txBody>
      </p:sp>
    </p:spTree>
    <p:extLst>
      <p:ext uri="{BB962C8B-B14F-4D97-AF65-F5344CB8AC3E}">
        <p14:creationId xmlns:p14="http://schemas.microsoft.com/office/powerpoint/2010/main" val="423043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rtlCol="0" anchor="t">
            <a:normAutofit/>
          </a:bodyPr>
          <a:lstStyle/>
          <a:p>
            <a:pPr rtl="0"/>
            <a:r>
              <a:rPr lang="nl-NL" sz="4400" noProof="0">
                <a:gradFill flip="none" rotWithShape="1">
                  <a:gsLst>
                    <a:gs pos="0">
                      <a:schemeClr val="accent5">
                        <a:alpha val="70000"/>
                      </a:schemeClr>
                    </a:gs>
                    <a:gs pos="100000">
                      <a:schemeClr val="accent1">
                        <a:alpha val="70000"/>
                      </a:schemeClr>
                    </a:gs>
                  </a:gsLst>
                  <a:lin ang="0" scaled="1"/>
                  <a:tileRect/>
                </a:gradFill>
              </a:rPr>
              <a:t>Klik om stijl te bewerken</a:t>
            </a:r>
          </a:p>
        </p:txBody>
      </p:sp>
      <p:sp>
        <p:nvSpPr>
          <p:cNvPr id="14" name="Tijdelijke aanduiding voor afbeelding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rtlCol="0"/>
          <a:lstStyle/>
          <a:p>
            <a:pPr rtl="0"/>
            <a:r>
              <a:rPr lang="nl-NL" noProof="0"/>
              <a:t>Klik op het pictogram als u een afbeelding wilt toevoegen</a:t>
            </a:r>
          </a:p>
        </p:txBody>
      </p:sp>
      <p:sp>
        <p:nvSpPr>
          <p:cNvPr id="9" name="Tijdelijke aanduiding voor inhoud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rtlCol="0" anchor="t">
            <a:normAutofit/>
          </a:bodyPr>
          <a:lstStyle>
            <a:lvl1pPr marL="0" indent="0">
              <a:buNone/>
              <a:defRPr sz="2800"/>
            </a:lvl1pPr>
          </a:lstStyle>
          <a:p>
            <a:pPr marL="228600" lvl="0" indent="-228600" rtl="0"/>
            <a:r>
              <a:rPr lang="nl-NL" sz="1800" noProof="0">
                <a:solidFill>
                  <a:schemeClr val="tx2">
                    <a:alpha val="60000"/>
                  </a:schemeClr>
                </a:solidFill>
              </a:rPr>
              <a:t>Klikken om de tekststijl van het model te bewerken</a:t>
            </a:r>
          </a:p>
        </p:txBody>
      </p:sp>
      <p:sp>
        <p:nvSpPr>
          <p:cNvPr id="2" name="Tijdelijke aanduiding voor datum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rtlCol="0"/>
          <a:lstStyle/>
          <a:p>
            <a:pPr rtl="0"/>
            <a:r>
              <a:rPr lang="nl-NL" noProof="0"/>
              <a:t>1-3-20XX</a:t>
            </a:r>
          </a:p>
        </p:txBody>
      </p:sp>
      <p:sp>
        <p:nvSpPr>
          <p:cNvPr id="3" name="Tijdelijke aanduiding voor voettekst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nl-NL" noProof="0"/>
              <a:t>VOORBEELD VAN VOETTEKST</a:t>
            </a:r>
          </a:p>
        </p:txBody>
      </p:sp>
      <p:sp>
        <p:nvSpPr>
          <p:cNvPr id="4" name="Tijdelijke aanduiding voor dianumm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nl-NL" noProof="0" smtClean="0"/>
              <a:t>‹nr.›</a:t>
            </a:fld>
            <a:endParaRPr lang="nl-NL" noProof="0"/>
          </a:p>
        </p:txBody>
      </p:sp>
    </p:spTree>
    <p:extLst>
      <p:ext uri="{BB962C8B-B14F-4D97-AF65-F5344CB8AC3E}">
        <p14:creationId xmlns:p14="http://schemas.microsoft.com/office/powerpoint/2010/main" val="276132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nl-NL" noProof="0"/>
              <a:t>1-3-20XX</a:t>
            </a:r>
          </a:p>
        </p:txBody>
      </p:sp>
      <p:sp>
        <p:nvSpPr>
          <p:cNvPr id="3" name="Tijdelijke aanduiding voor voettekst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nl-NL" noProof="0"/>
              <a:t>VOORBEELD VAN VOETTEKST</a:t>
            </a:r>
          </a:p>
        </p:txBody>
      </p:sp>
      <p:sp>
        <p:nvSpPr>
          <p:cNvPr id="4" name="Tijdelijke aanduiding voor dianumm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nl-NL" noProof="0" smtClean="0"/>
              <a:t>‹nr.›</a:t>
            </a:fld>
            <a:endParaRPr lang="nl-NL" noProof="0"/>
          </a:p>
        </p:txBody>
      </p:sp>
    </p:spTree>
    <p:extLst>
      <p:ext uri="{BB962C8B-B14F-4D97-AF65-F5344CB8AC3E}">
        <p14:creationId xmlns:p14="http://schemas.microsoft.com/office/powerpoint/2010/main" val="235209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3B052-A59B-4AE3-A89A-E7748630C15B}"/>
              </a:ext>
            </a:extLst>
          </p:cNvPr>
          <p:cNvSpPr>
            <a:spLocks noGrp="1"/>
          </p:cNvSpPr>
          <p:nvPr>
            <p:ph type="ctrTitle" hasCustomPrompt="1"/>
          </p:nvPr>
        </p:nvSpPr>
        <p:spPr>
          <a:xfrm>
            <a:off x="1524000" y="1122363"/>
            <a:ext cx="9144000" cy="2387600"/>
          </a:xfrm>
        </p:spPr>
        <p:txBody>
          <a:bodyPr rtlCol="0" anchor="b"/>
          <a:lstStyle>
            <a:lvl1pPr algn="ctr">
              <a:defRPr sz="5400"/>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FBDA9EC4-FEA9-41D2-BE8D-F709F01D3750}"/>
              </a:ext>
            </a:extLst>
          </p:cNvPr>
          <p:cNvSpPr>
            <a:spLocks noGrp="1"/>
          </p:cNvSpPr>
          <p:nvPr>
            <p:ph type="subTitle" idx="1" hasCustomPrompt="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4" name="Tijdelijke aanduiding voor datum 3">
            <a:extLst>
              <a:ext uri="{FF2B5EF4-FFF2-40B4-BE49-F238E27FC236}">
                <a16:creationId xmlns:a16="http://schemas.microsoft.com/office/drawing/2014/main" id="{C6E155CF-52F5-4879-B7F3-D05812AC4A6D}"/>
              </a:ext>
            </a:extLst>
          </p:cNvPr>
          <p:cNvSpPr>
            <a:spLocks noGrp="1"/>
          </p:cNvSpPr>
          <p:nvPr>
            <p:ph type="dt" sz="half" idx="10"/>
          </p:nvPr>
        </p:nvSpPr>
        <p:spPr/>
        <p:txBody>
          <a:bodyPr rtlCol="0"/>
          <a:lstStyle/>
          <a:p>
            <a:pPr rtl="0"/>
            <a:r>
              <a:rPr lang="nl-NL" noProof="0"/>
              <a:t>1-3-20XX</a:t>
            </a:r>
          </a:p>
        </p:txBody>
      </p:sp>
      <p:sp>
        <p:nvSpPr>
          <p:cNvPr id="5" name="Tijdelijke aanduiding voor voettekst 4">
            <a:extLst>
              <a:ext uri="{FF2B5EF4-FFF2-40B4-BE49-F238E27FC236}">
                <a16:creationId xmlns:a16="http://schemas.microsoft.com/office/drawing/2014/main" id="{80D053AC-61ED-4C2F-90BF-D4A916545107}"/>
              </a:ext>
            </a:extLst>
          </p:cNvPr>
          <p:cNvSpPr>
            <a:spLocks noGrp="1"/>
          </p:cNvSpPr>
          <p:nvPr>
            <p:ph type="ftr" sz="quarter" idx="11"/>
          </p:nvPr>
        </p:nvSpPr>
        <p:spPr/>
        <p:txBody>
          <a:bodyPr rtlCol="0"/>
          <a:lstStyle/>
          <a:p>
            <a:pPr rtl="0"/>
            <a:r>
              <a:rPr lang="nl-NL" noProof="0"/>
              <a:t>VOORBEELD VAN VOETTEKST</a:t>
            </a:r>
          </a:p>
        </p:txBody>
      </p:sp>
      <p:sp>
        <p:nvSpPr>
          <p:cNvPr id="6" name="Tijdelijke aanduiding voor dianumm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rtlCol="0"/>
          <a:lstStyle/>
          <a:p>
            <a:pPr rtl="0"/>
            <a:fld id="{28844951-7827-47D4-8276-7DDE1FA7D85A}" type="slidenum">
              <a:rPr lang="nl-NL" noProof="0" smtClean="0"/>
              <a:t>‹nr.›</a:t>
            </a:fld>
            <a:endParaRPr lang="nl-NL" noProof="0"/>
          </a:p>
        </p:txBody>
      </p:sp>
    </p:spTree>
    <p:extLst>
      <p:ext uri="{BB962C8B-B14F-4D97-AF65-F5344CB8AC3E}">
        <p14:creationId xmlns:p14="http://schemas.microsoft.com/office/powerpoint/2010/main" val="293987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CBBD03-9D57-48E9-8B43-688B72997276}"/>
              </a:ext>
            </a:extLst>
          </p:cNvPr>
          <p:cNvSpPr>
            <a:spLocks noGrp="1"/>
          </p:cNvSpPr>
          <p:nvPr>
            <p:ph type="title" hasCustomPrompt="1"/>
          </p:nvPr>
        </p:nvSpPr>
        <p:spPr>
          <a:xfrm>
            <a:off x="831850" y="1709738"/>
            <a:ext cx="10515600" cy="2852737"/>
          </a:xfrm>
        </p:spPr>
        <p:txBody>
          <a:bodyPr rtlCol="0" anchor="b"/>
          <a:lstStyle>
            <a:lvl1pPr>
              <a:defRPr sz="54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783F376C-8A2F-4BE5-9669-4A6DA21B771A}"/>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52654893-212E-4450-8F7A-27256B31F9FB}"/>
              </a:ext>
            </a:extLst>
          </p:cNvPr>
          <p:cNvSpPr>
            <a:spLocks noGrp="1"/>
          </p:cNvSpPr>
          <p:nvPr>
            <p:ph type="dt" sz="half" idx="10"/>
          </p:nvPr>
        </p:nvSpPr>
        <p:spPr/>
        <p:txBody>
          <a:bodyPr rtlCol="0"/>
          <a:lstStyle/>
          <a:p>
            <a:pPr rtl="0"/>
            <a:r>
              <a:rPr lang="nl-NL" noProof="0"/>
              <a:t>1-3-20XX</a:t>
            </a:r>
          </a:p>
        </p:txBody>
      </p:sp>
      <p:sp>
        <p:nvSpPr>
          <p:cNvPr id="5" name="Tijdelijke aanduiding voor voettekst 4">
            <a:extLst>
              <a:ext uri="{FF2B5EF4-FFF2-40B4-BE49-F238E27FC236}">
                <a16:creationId xmlns:a16="http://schemas.microsoft.com/office/drawing/2014/main" id="{600E881A-3958-44A9-9EDB-D86F4E4144C0}"/>
              </a:ext>
            </a:extLst>
          </p:cNvPr>
          <p:cNvSpPr>
            <a:spLocks noGrp="1"/>
          </p:cNvSpPr>
          <p:nvPr>
            <p:ph type="ftr" sz="quarter" idx="11"/>
          </p:nvPr>
        </p:nvSpPr>
        <p:spPr/>
        <p:txBody>
          <a:bodyPr rtlCol="0"/>
          <a:lstStyle/>
          <a:p>
            <a:pPr rtl="0"/>
            <a:r>
              <a:rPr lang="nl-NL" noProof="0"/>
              <a:t>VOORBEELD VAN VOETTEKST</a:t>
            </a:r>
          </a:p>
        </p:txBody>
      </p:sp>
      <p:sp>
        <p:nvSpPr>
          <p:cNvPr id="6" name="Tijdelijke aanduiding voor dianumm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rtlCol="0"/>
          <a:lstStyle/>
          <a:p>
            <a:pPr rtl="0"/>
            <a:fld id="{28844951-7827-47D4-8276-7DDE1FA7D85A}" type="slidenum">
              <a:rPr lang="nl-NL" noProof="0" smtClean="0"/>
              <a:t>‹nr.›</a:t>
            </a:fld>
            <a:endParaRPr lang="nl-NL" noProof="0"/>
          </a:p>
        </p:txBody>
      </p:sp>
    </p:spTree>
    <p:extLst>
      <p:ext uri="{BB962C8B-B14F-4D97-AF65-F5344CB8AC3E}">
        <p14:creationId xmlns:p14="http://schemas.microsoft.com/office/powerpoint/2010/main" val="1090129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C8777-C460-4649-8822-CA943386D06D}"/>
              </a:ext>
            </a:extLst>
          </p:cNvPr>
          <p:cNvSpPr>
            <a:spLocks noGrp="1"/>
          </p:cNvSpPr>
          <p:nvPr>
            <p:ph type="title" hasCustomPrompt="1"/>
          </p:nvPr>
        </p:nvSpPr>
        <p:spPr/>
        <p:txBody>
          <a:bodyPr rtlCol="0"/>
          <a:lstStyle>
            <a:lvl1pPr>
              <a:defRPr sz="48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AFDF69E6-1094-437B-AA7E-0E21B7136CCA}"/>
              </a:ext>
            </a:extLst>
          </p:cNvPr>
          <p:cNvSpPr>
            <a:spLocks noGrp="1"/>
          </p:cNvSpPr>
          <p:nvPr>
            <p:ph sz="half" idx="1" hasCustomPrompt="1"/>
          </p:nvPr>
        </p:nvSpPr>
        <p:spPr>
          <a:xfrm>
            <a:off x="838200" y="2057399"/>
            <a:ext cx="5181600" cy="4119563"/>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C20BC963-4591-4BE3-AE63-4999A13C5054}"/>
              </a:ext>
            </a:extLst>
          </p:cNvPr>
          <p:cNvSpPr>
            <a:spLocks noGrp="1"/>
          </p:cNvSpPr>
          <p:nvPr>
            <p:ph sz="half" idx="2" hasCustomPrompt="1"/>
          </p:nvPr>
        </p:nvSpPr>
        <p:spPr>
          <a:xfrm>
            <a:off x="6172200" y="2057399"/>
            <a:ext cx="5181600" cy="4119563"/>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C504D5BB-DB84-4266-9B4F-E65CCFE5B310}"/>
              </a:ext>
            </a:extLst>
          </p:cNvPr>
          <p:cNvSpPr>
            <a:spLocks noGrp="1"/>
          </p:cNvSpPr>
          <p:nvPr>
            <p:ph type="dt" sz="half" idx="10"/>
          </p:nvPr>
        </p:nvSpPr>
        <p:spPr/>
        <p:txBody>
          <a:bodyPr rtlCol="0"/>
          <a:lstStyle/>
          <a:p>
            <a:pPr rtl="0"/>
            <a:r>
              <a:rPr lang="nl-NL" noProof="0"/>
              <a:t>1-3-20XX</a:t>
            </a:r>
          </a:p>
        </p:txBody>
      </p:sp>
      <p:sp>
        <p:nvSpPr>
          <p:cNvPr id="6" name="Tijdelijke aanduiding voor voettekst 5">
            <a:extLst>
              <a:ext uri="{FF2B5EF4-FFF2-40B4-BE49-F238E27FC236}">
                <a16:creationId xmlns:a16="http://schemas.microsoft.com/office/drawing/2014/main" id="{891A99B5-D493-4AB1-AF24-6660540D56AD}"/>
              </a:ext>
            </a:extLst>
          </p:cNvPr>
          <p:cNvSpPr>
            <a:spLocks noGrp="1"/>
          </p:cNvSpPr>
          <p:nvPr>
            <p:ph type="ftr" sz="quarter" idx="11"/>
          </p:nvPr>
        </p:nvSpPr>
        <p:spPr/>
        <p:txBody>
          <a:bodyPr rtlCol="0"/>
          <a:lstStyle/>
          <a:p>
            <a:pPr rtl="0"/>
            <a:r>
              <a:rPr lang="nl-NL" noProof="0"/>
              <a:t>VOORBEELD VAN VOETTEKST</a:t>
            </a:r>
          </a:p>
        </p:txBody>
      </p:sp>
      <p:sp>
        <p:nvSpPr>
          <p:cNvPr id="7" name="Tijdelijke aanduiding voor dianumm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rtlCol="0"/>
          <a:lstStyle/>
          <a:p>
            <a:pPr rtl="0"/>
            <a:fld id="{28844951-7827-47D4-8276-7DDE1FA7D85A}" type="slidenum">
              <a:rPr lang="nl-NL" noProof="0" smtClean="0"/>
              <a:t>‹nr.›</a:t>
            </a:fld>
            <a:endParaRPr lang="nl-NL" noProof="0"/>
          </a:p>
        </p:txBody>
      </p:sp>
    </p:spTree>
    <p:extLst>
      <p:ext uri="{BB962C8B-B14F-4D97-AF65-F5344CB8AC3E}">
        <p14:creationId xmlns:p14="http://schemas.microsoft.com/office/powerpoint/2010/main" val="40697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2DD4C-BFBC-4087-B94C-4DD0690E838E}"/>
              </a:ext>
            </a:extLst>
          </p:cNvPr>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BEB9D434-8228-4C7F-B520-14121EBC903B}"/>
              </a:ext>
            </a:extLst>
          </p:cNvPr>
          <p:cNvSpPr>
            <a:spLocks noGrp="1"/>
          </p:cNvSpPr>
          <p:nvPr>
            <p:ph type="dt" sz="half" idx="10"/>
          </p:nvPr>
        </p:nvSpPr>
        <p:spPr/>
        <p:txBody>
          <a:bodyPr rtlCol="0"/>
          <a:lstStyle/>
          <a:p>
            <a:pPr rtl="0"/>
            <a:r>
              <a:rPr lang="nl-NL" noProof="0"/>
              <a:t>1-3-20XX</a:t>
            </a:r>
          </a:p>
        </p:txBody>
      </p:sp>
      <p:sp>
        <p:nvSpPr>
          <p:cNvPr id="4" name="Tijdelijke aanduiding voor voettekst 3">
            <a:extLst>
              <a:ext uri="{FF2B5EF4-FFF2-40B4-BE49-F238E27FC236}">
                <a16:creationId xmlns:a16="http://schemas.microsoft.com/office/drawing/2014/main" id="{997B89BD-A70A-48D2-A3D9-DB2C0DB123B4}"/>
              </a:ext>
            </a:extLst>
          </p:cNvPr>
          <p:cNvSpPr>
            <a:spLocks noGrp="1"/>
          </p:cNvSpPr>
          <p:nvPr>
            <p:ph type="ftr" sz="quarter" idx="11"/>
          </p:nvPr>
        </p:nvSpPr>
        <p:spPr/>
        <p:txBody>
          <a:bodyPr rtlCol="0"/>
          <a:lstStyle/>
          <a:p>
            <a:pPr rtl="0"/>
            <a:r>
              <a:rPr lang="nl-NL" noProof="0"/>
              <a:t>VOORBEELD VAN VOETTEKST</a:t>
            </a:r>
          </a:p>
        </p:txBody>
      </p:sp>
      <p:sp>
        <p:nvSpPr>
          <p:cNvPr id="5" name="Tijdelijke aanduiding voor dianumm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rtlCol="0"/>
          <a:lstStyle/>
          <a:p>
            <a:pPr rtl="0"/>
            <a:fld id="{28844951-7827-47D4-8276-7DDE1FA7D85A}" type="slidenum">
              <a:rPr lang="nl-NL" noProof="0" smtClean="0"/>
              <a:t>‹nr.›</a:t>
            </a:fld>
            <a:endParaRPr lang="nl-NL" noProof="0"/>
          </a:p>
        </p:txBody>
      </p:sp>
    </p:spTree>
    <p:extLst>
      <p:ext uri="{BB962C8B-B14F-4D97-AF65-F5344CB8AC3E}">
        <p14:creationId xmlns:p14="http://schemas.microsoft.com/office/powerpoint/2010/main" val="107681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10DAA-DDE3-4C9C-8171-385A3DAC81CF}"/>
              </a:ext>
            </a:extLst>
          </p:cNvPr>
          <p:cNvSpPr>
            <a:spLocks noGrp="1"/>
          </p:cNvSpPr>
          <p:nvPr>
            <p:ph type="title" hasCustomPrompt="1"/>
          </p:nvPr>
        </p:nvSpPr>
        <p:spPr>
          <a:xfrm>
            <a:off x="839788" y="685800"/>
            <a:ext cx="3932237" cy="1371600"/>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AAF73DB2-BD72-4F5E-9CA2-197343A0908A}"/>
              </a:ext>
            </a:extLst>
          </p:cNvPr>
          <p:cNvSpPr>
            <a:spLocks noGrp="1"/>
          </p:cNvSpPr>
          <p:nvPr>
            <p:ph idx="1" hasCustomPrompt="1"/>
          </p:nvPr>
        </p:nvSpPr>
        <p:spPr>
          <a:xfrm>
            <a:off x="5183188" y="685801"/>
            <a:ext cx="6172200" cy="51752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71F01536-2B0A-42A2-827E-2EB2C324A5FE}"/>
              </a:ext>
            </a:extLst>
          </p:cNvPr>
          <p:cNvSpPr>
            <a:spLocks noGrp="1"/>
          </p:cNvSpPr>
          <p:nvPr>
            <p:ph type="body" sz="half" idx="2" hasCustomPrompt="1"/>
          </p:nvPr>
        </p:nvSpPr>
        <p:spPr>
          <a:xfrm>
            <a:off x="839788" y="2209800"/>
            <a:ext cx="3932237" cy="36591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1722CD09-61EF-4733-831C-5B133DAE1F4C}"/>
              </a:ext>
            </a:extLst>
          </p:cNvPr>
          <p:cNvSpPr>
            <a:spLocks noGrp="1"/>
          </p:cNvSpPr>
          <p:nvPr>
            <p:ph type="dt" sz="half" idx="10"/>
          </p:nvPr>
        </p:nvSpPr>
        <p:spPr/>
        <p:txBody>
          <a:bodyPr rtlCol="0"/>
          <a:lstStyle/>
          <a:p>
            <a:pPr rtl="0"/>
            <a:r>
              <a:rPr lang="nl-NL" noProof="0"/>
              <a:t>1-3-20XX</a:t>
            </a:r>
          </a:p>
        </p:txBody>
      </p:sp>
      <p:sp>
        <p:nvSpPr>
          <p:cNvPr id="6" name="Tijdelijke aanduiding voor voettekst 5">
            <a:extLst>
              <a:ext uri="{FF2B5EF4-FFF2-40B4-BE49-F238E27FC236}">
                <a16:creationId xmlns:a16="http://schemas.microsoft.com/office/drawing/2014/main" id="{5B109FCF-96E4-4EBF-AAFB-5E9AD22A68AE}"/>
              </a:ext>
            </a:extLst>
          </p:cNvPr>
          <p:cNvSpPr>
            <a:spLocks noGrp="1"/>
          </p:cNvSpPr>
          <p:nvPr>
            <p:ph type="ftr" sz="quarter" idx="11"/>
          </p:nvPr>
        </p:nvSpPr>
        <p:spPr/>
        <p:txBody>
          <a:bodyPr rtlCol="0"/>
          <a:lstStyle/>
          <a:p>
            <a:pPr rtl="0"/>
            <a:r>
              <a:rPr lang="nl-NL" noProof="0"/>
              <a:t>VOORBEELD VAN VOETTEKST</a:t>
            </a:r>
          </a:p>
        </p:txBody>
      </p:sp>
      <p:sp>
        <p:nvSpPr>
          <p:cNvPr id="7" name="Tijdelijke aanduiding voor dianumm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rtlCol="0"/>
          <a:lstStyle/>
          <a:p>
            <a:pPr rtl="0"/>
            <a:fld id="{28844951-7827-47D4-8276-7DDE1FA7D85A}" type="slidenum">
              <a:rPr lang="nl-NL" noProof="0" smtClean="0"/>
              <a:t>‹nr.›</a:t>
            </a:fld>
            <a:endParaRPr lang="nl-NL" noProof="0"/>
          </a:p>
        </p:txBody>
      </p:sp>
    </p:spTree>
    <p:extLst>
      <p:ext uri="{BB962C8B-B14F-4D97-AF65-F5344CB8AC3E}">
        <p14:creationId xmlns:p14="http://schemas.microsoft.com/office/powerpoint/2010/main" val="677615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CFA6E-F719-4613-8815-591471E722E5}"/>
              </a:ext>
            </a:extLst>
          </p:cNvPr>
          <p:cNvSpPr>
            <a:spLocks noGrp="1"/>
          </p:cNvSpPr>
          <p:nvPr>
            <p:ph type="title" hasCustomPrompt="1"/>
          </p:nvPr>
        </p:nvSpPr>
        <p:spPr>
          <a:xfrm>
            <a:off x="839788" y="685800"/>
            <a:ext cx="3932237" cy="1371600"/>
          </a:xfrm>
        </p:spPr>
        <p:txBody>
          <a:bodyPr rtlCol="0" anchor="b"/>
          <a:lstStyle>
            <a:lvl1pPr>
              <a:defRPr sz="3200"/>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654384F3-CDE0-4329-B76D-45AAC94B04A8}"/>
              </a:ext>
            </a:extLst>
          </p:cNvPr>
          <p:cNvSpPr>
            <a:spLocks noGrp="1"/>
          </p:cNvSpPr>
          <p:nvPr>
            <p:ph type="pic" idx="1" hasCustomPrompt="1"/>
          </p:nvPr>
        </p:nvSpPr>
        <p:spPr>
          <a:xfrm>
            <a:off x="5183188" y="685801"/>
            <a:ext cx="6172200" cy="51752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79A9D7EB-40DA-460F-A48A-3E6D5E5612E7}"/>
              </a:ext>
            </a:extLst>
          </p:cNvPr>
          <p:cNvSpPr>
            <a:spLocks noGrp="1"/>
          </p:cNvSpPr>
          <p:nvPr>
            <p:ph type="body" sz="half" idx="2" hasCustomPrompt="1"/>
          </p:nvPr>
        </p:nvSpPr>
        <p:spPr>
          <a:xfrm>
            <a:off x="839788" y="2209800"/>
            <a:ext cx="3932237" cy="36591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1E56944C-E229-457E-868E-C48FF47DA37A}"/>
              </a:ext>
            </a:extLst>
          </p:cNvPr>
          <p:cNvSpPr>
            <a:spLocks noGrp="1"/>
          </p:cNvSpPr>
          <p:nvPr>
            <p:ph type="dt" sz="half" idx="10"/>
          </p:nvPr>
        </p:nvSpPr>
        <p:spPr/>
        <p:txBody>
          <a:bodyPr rtlCol="0"/>
          <a:lstStyle/>
          <a:p>
            <a:pPr rtl="0"/>
            <a:r>
              <a:rPr lang="nl-NL" noProof="0"/>
              <a:t>1-3-20XX</a:t>
            </a:r>
          </a:p>
        </p:txBody>
      </p:sp>
      <p:sp>
        <p:nvSpPr>
          <p:cNvPr id="6" name="Tijdelijke aanduiding voor voettekst 5">
            <a:extLst>
              <a:ext uri="{FF2B5EF4-FFF2-40B4-BE49-F238E27FC236}">
                <a16:creationId xmlns:a16="http://schemas.microsoft.com/office/drawing/2014/main" id="{CC7115FE-359F-46EA-A3C8-0D18544E34AD}"/>
              </a:ext>
            </a:extLst>
          </p:cNvPr>
          <p:cNvSpPr>
            <a:spLocks noGrp="1"/>
          </p:cNvSpPr>
          <p:nvPr>
            <p:ph type="ftr" sz="quarter" idx="11"/>
          </p:nvPr>
        </p:nvSpPr>
        <p:spPr/>
        <p:txBody>
          <a:bodyPr rtlCol="0"/>
          <a:lstStyle/>
          <a:p>
            <a:pPr rtl="0"/>
            <a:r>
              <a:rPr lang="nl-NL" noProof="0"/>
              <a:t>VOORBEELD VAN VOETTEKST</a:t>
            </a:r>
          </a:p>
        </p:txBody>
      </p:sp>
      <p:sp>
        <p:nvSpPr>
          <p:cNvPr id="7" name="Tijdelijke aanduiding voor dianumm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rtlCol="0"/>
          <a:lstStyle/>
          <a:p>
            <a:pPr rtl="0"/>
            <a:fld id="{28844951-7827-47D4-8276-7DDE1FA7D85A}" type="slidenum">
              <a:rPr lang="nl-NL" noProof="0" smtClean="0"/>
              <a:t>‹nr.›</a:t>
            </a:fld>
            <a:endParaRPr lang="nl-NL" noProof="0"/>
          </a:p>
        </p:txBody>
      </p:sp>
    </p:spTree>
    <p:extLst>
      <p:ext uri="{BB962C8B-B14F-4D97-AF65-F5344CB8AC3E}">
        <p14:creationId xmlns:p14="http://schemas.microsoft.com/office/powerpoint/2010/main" val="357408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hthoek 4">
            <a:extLst>
              <a:ext uri="{FF2B5EF4-FFF2-40B4-BE49-F238E27FC236}">
                <a16:creationId xmlns:a16="http://schemas.microsoft.com/office/drawing/2014/main" id="{3F98AFCE-98D2-46C5-82A8-E45659B1769D}"/>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2" name="Frame 11">
            <a:extLst>
              <a:ext uri="{FF2B5EF4-FFF2-40B4-BE49-F238E27FC236}">
                <a16:creationId xmlns:a16="http://schemas.microsoft.com/office/drawing/2014/main" id="{F69999FB-8585-40F0-990C-6A0BAD1C8081}"/>
              </a:ext>
              <a:ext uri="{C183D7F6-B498-43B3-948B-1728B52AA6E4}">
                <adec:decorative xmlns:adec="http://schemas.microsoft.com/office/drawing/2017/decorative"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 name="Titel 1">
            <a:extLst>
              <a:ext uri="{FF2B5EF4-FFF2-40B4-BE49-F238E27FC236}">
                <a16:creationId xmlns:a16="http://schemas.microsoft.com/office/drawing/2014/main" id="{2768738E-7449-46C1-B7D3-844FE2BA7D35}"/>
              </a:ext>
            </a:extLst>
          </p:cNvPr>
          <p:cNvSpPr>
            <a:spLocks noGrp="1"/>
          </p:cNvSpPr>
          <p:nvPr>
            <p:ph type="title"/>
          </p:nvPr>
        </p:nvSpPr>
        <p:spPr>
          <a:xfrm>
            <a:off x="838200" y="914399"/>
            <a:ext cx="5992550" cy="2827422"/>
          </a:xfrm>
        </p:spPr>
        <p:txBody>
          <a:bodyPr rtlCol="0" anchor="t">
            <a:normAutofit/>
          </a:bodyPr>
          <a:lstStyle/>
          <a:p>
            <a:pPr rtl="0"/>
            <a:r>
              <a:rPr lang="nl-NL" sz="4400" noProof="0">
                <a:gradFill flip="none" rotWithShape="1">
                  <a:gsLst>
                    <a:gs pos="0">
                      <a:schemeClr val="accent5">
                        <a:alpha val="70000"/>
                      </a:schemeClr>
                    </a:gs>
                    <a:gs pos="100000">
                      <a:schemeClr val="accent1">
                        <a:alpha val="70000"/>
                      </a:schemeClr>
                    </a:gs>
                  </a:gsLst>
                  <a:lin ang="0" scaled="1"/>
                  <a:tileRect/>
                </a:gradFill>
              </a:rPr>
              <a:t>Klik om stijl te bewerken</a:t>
            </a:r>
          </a:p>
        </p:txBody>
      </p:sp>
      <p:sp>
        <p:nvSpPr>
          <p:cNvPr id="7" name="Tijdelijke aanduiding voor inhoud 2">
            <a:extLst>
              <a:ext uri="{FF2B5EF4-FFF2-40B4-BE49-F238E27FC236}">
                <a16:creationId xmlns:a16="http://schemas.microsoft.com/office/drawing/2014/main" id="{B0FF04F9-E792-4C19-9FD5-44800CEB2E89}"/>
              </a:ext>
            </a:extLst>
          </p:cNvPr>
          <p:cNvSpPr>
            <a:spLocks noGrp="1"/>
          </p:cNvSpPr>
          <p:nvPr>
            <p:ph idx="1"/>
          </p:nvPr>
        </p:nvSpPr>
        <p:spPr>
          <a:xfrm>
            <a:off x="6976085" y="914400"/>
            <a:ext cx="4377714" cy="2827422"/>
          </a:xfrm>
        </p:spPr>
        <p:txBody>
          <a:bodyPr rtlCol="0" anchor="t">
            <a:normAutofit/>
          </a:bodyPr>
          <a:lstStyle>
            <a:lvl1pPr marL="0" indent="0">
              <a:buNone/>
              <a:defRPr sz="2800"/>
            </a:lvl1pPr>
          </a:lstStyle>
          <a:p>
            <a:pPr marL="228600" lvl="0" indent="-228600" rtl="0"/>
            <a:r>
              <a:rPr lang="nl-NL" sz="1800" noProof="0">
                <a:solidFill>
                  <a:schemeClr val="tx2">
                    <a:alpha val="60000"/>
                  </a:schemeClr>
                </a:solidFill>
              </a:rPr>
              <a:t>Klikken om de tekststijl van het model te bewerken</a:t>
            </a:r>
          </a:p>
        </p:txBody>
      </p:sp>
      <p:sp>
        <p:nvSpPr>
          <p:cNvPr id="14" name="Tijdelijke aanduiding voor afbeelding 13">
            <a:extLst>
              <a:ext uri="{FF2B5EF4-FFF2-40B4-BE49-F238E27FC236}">
                <a16:creationId xmlns:a16="http://schemas.microsoft.com/office/drawing/2014/main" id="{5F2F9DF6-DFB9-44A8-B629-57F58893AD21}"/>
              </a:ext>
            </a:extLst>
          </p:cNvPr>
          <p:cNvSpPr>
            <a:spLocks noGrp="1"/>
          </p:cNvSpPr>
          <p:nvPr>
            <p:ph type="pic" sz="quarter" idx="13"/>
          </p:nvPr>
        </p:nvSpPr>
        <p:spPr>
          <a:xfrm>
            <a:off x="490538" y="4059936"/>
            <a:ext cx="2807208" cy="2322576"/>
          </a:xfrm>
          <a:solidFill>
            <a:schemeClr val="accent6"/>
          </a:solidFill>
        </p:spPr>
        <p:txBody>
          <a:bodyPr rtlCol="0"/>
          <a:lstStyle/>
          <a:p>
            <a:pPr rtl="0"/>
            <a:r>
              <a:rPr lang="nl-NL" noProof="0"/>
              <a:t>Klik op het pictogram als u een afbeelding wilt toevoegen</a:t>
            </a:r>
          </a:p>
        </p:txBody>
      </p:sp>
      <p:sp>
        <p:nvSpPr>
          <p:cNvPr id="15" name="Tijdelijke aanduiding voor afbeelding 13">
            <a:extLst>
              <a:ext uri="{FF2B5EF4-FFF2-40B4-BE49-F238E27FC236}">
                <a16:creationId xmlns:a16="http://schemas.microsoft.com/office/drawing/2014/main" id="{927BC207-43FE-4B6A-AEBE-875B69CF9761}"/>
              </a:ext>
            </a:extLst>
          </p:cNvPr>
          <p:cNvSpPr>
            <a:spLocks noGrp="1"/>
          </p:cNvSpPr>
          <p:nvPr>
            <p:ph type="pic" sz="quarter" idx="14"/>
          </p:nvPr>
        </p:nvSpPr>
        <p:spPr>
          <a:xfrm>
            <a:off x="3291840" y="4059936"/>
            <a:ext cx="2807208" cy="2322576"/>
          </a:xfrm>
          <a:solidFill>
            <a:schemeClr val="accent6"/>
          </a:solidFill>
        </p:spPr>
        <p:txBody>
          <a:bodyPr rtlCol="0"/>
          <a:lstStyle/>
          <a:p>
            <a:pPr rtl="0"/>
            <a:r>
              <a:rPr lang="nl-NL" noProof="0"/>
              <a:t>Klik op het pictogram als u een afbeelding wilt toevoegen</a:t>
            </a:r>
          </a:p>
        </p:txBody>
      </p:sp>
      <p:sp>
        <p:nvSpPr>
          <p:cNvPr id="16" name="Tijdelijke aanduiding voor afbeelding 13">
            <a:extLst>
              <a:ext uri="{FF2B5EF4-FFF2-40B4-BE49-F238E27FC236}">
                <a16:creationId xmlns:a16="http://schemas.microsoft.com/office/drawing/2014/main" id="{EBBF5499-9A70-4846-B98E-316EC17F9FCD}"/>
              </a:ext>
            </a:extLst>
          </p:cNvPr>
          <p:cNvSpPr>
            <a:spLocks noGrp="1"/>
          </p:cNvSpPr>
          <p:nvPr>
            <p:ph type="pic" sz="quarter" idx="15"/>
          </p:nvPr>
        </p:nvSpPr>
        <p:spPr>
          <a:xfrm>
            <a:off x="6099048" y="4059936"/>
            <a:ext cx="2807208" cy="2322576"/>
          </a:xfrm>
          <a:solidFill>
            <a:schemeClr val="accent6"/>
          </a:solidFill>
        </p:spPr>
        <p:txBody>
          <a:bodyPr rtlCol="0"/>
          <a:lstStyle/>
          <a:p>
            <a:pPr rtl="0"/>
            <a:r>
              <a:rPr lang="nl-NL" noProof="0"/>
              <a:t>Klik op het pictogram als u een afbeelding wilt toevoegen</a:t>
            </a:r>
          </a:p>
        </p:txBody>
      </p:sp>
      <p:sp>
        <p:nvSpPr>
          <p:cNvPr id="17" name="Tijdelijke aanduiding voor afbeelding 13">
            <a:extLst>
              <a:ext uri="{FF2B5EF4-FFF2-40B4-BE49-F238E27FC236}">
                <a16:creationId xmlns:a16="http://schemas.microsoft.com/office/drawing/2014/main" id="{C7A79F30-D473-48F6-9AC2-286C7B70F3ED}"/>
              </a:ext>
            </a:extLst>
          </p:cNvPr>
          <p:cNvSpPr>
            <a:spLocks noGrp="1"/>
          </p:cNvSpPr>
          <p:nvPr>
            <p:ph type="pic" sz="quarter" idx="16"/>
          </p:nvPr>
        </p:nvSpPr>
        <p:spPr>
          <a:xfrm>
            <a:off x="8906256" y="4059936"/>
            <a:ext cx="2807208" cy="2322576"/>
          </a:xfrm>
          <a:solidFill>
            <a:schemeClr val="accent6"/>
          </a:solidFill>
        </p:spPr>
        <p:txBody>
          <a:bodyPr rtlCol="0"/>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nl-NL" noProof="0"/>
              <a:t>1-3-20XX</a:t>
            </a:r>
          </a:p>
        </p:txBody>
      </p:sp>
      <p:sp>
        <p:nvSpPr>
          <p:cNvPr id="3" name="Tijdelijke aanduiding voor voettekst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nl-NL" noProof="0"/>
              <a:t>VOORBEELD VAN VOETTEKST</a:t>
            </a:r>
          </a:p>
        </p:txBody>
      </p:sp>
      <p:sp>
        <p:nvSpPr>
          <p:cNvPr id="4" name="Tijdelijke aanduiding voor dianumm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nl-NL" noProof="0" smtClean="0"/>
              <a:t>‹nr.›</a:t>
            </a:fld>
            <a:endParaRPr lang="nl-NL" noProof="0"/>
          </a:p>
        </p:txBody>
      </p:sp>
    </p:spTree>
    <p:extLst>
      <p:ext uri="{BB962C8B-B14F-4D97-AF65-F5344CB8AC3E}">
        <p14:creationId xmlns:p14="http://schemas.microsoft.com/office/powerpoint/2010/main" val="100991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leiding">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rtlCol="0" anchor="b">
            <a:normAutofit/>
          </a:bodyPr>
          <a:lstStyle/>
          <a:p>
            <a:pPr rtl="0"/>
            <a:r>
              <a:rPr lang="nl-NL" sz="4400" noProof="0">
                <a:gradFill flip="none" rotWithShape="1">
                  <a:gsLst>
                    <a:gs pos="0">
                      <a:schemeClr val="accent5">
                        <a:alpha val="70000"/>
                      </a:schemeClr>
                    </a:gs>
                    <a:gs pos="100000">
                      <a:schemeClr val="accent1">
                        <a:alpha val="70000"/>
                      </a:schemeClr>
                    </a:gs>
                  </a:gsLst>
                  <a:lin ang="0" scaled="1"/>
                  <a:tileRect/>
                </a:gradFill>
              </a:rPr>
              <a:t>Klik om stijl te bewerken</a:t>
            </a:r>
          </a:p>
        </p:txBody>
      </p:sp>
      <p:sp>
        <p:nvSpPr>
          <p:cNvPr id="17" name="Tijdelijke aanduiding voor inhoud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rtlCol="0">
            <a:noAutofit/>
          </a:bodyPr>
          <a:lstStyle>
            <a:lvl1pPr marL="0" indent="0">
              <a:lnSpc>
                <a:spcPct val="100000"/>
              </a:lnSpc>
              <a:buNone/>
              <a:defRPr sz="2000"/>
            </a:lvl1pPr>
          </a:lstStyle>
          <a:p>
            <a:pPr marL="228600" lvl="0" indent="-228600" rtl="0"/>
            <a:r>
              <a:rPr lang="nl-NL" sz="1800" noProof="0">
                <a:solidFill>
                  <a:schemeClr val="tx2">
                    <a:alpha val="60000"/>
                  </a:schemeClr>
                </a:solidFill>
              </a:rPr>
              <a:t>Klikken om de tekststijl van het model te bewerken</a:t>
            </a:r>
          </a:p>
        </p:txBody>
      </p:sp>
      <p:sp>
        <p:nvSpPr>
          <p:cNvPr id="29" name="Tijdelijke aanduiding voor datum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rtlCol="0"/>
          <a:lstStyle>
            <a:lvl1pPr>
              <a:defRPr>
                <a:solidFill>
                  <a:schemeClr val="tx2">
                    <a:alpha val="60000"/>
                  </a:schemeClr>
                </a:solidFill>
              </a:defRPr>
            </a:lvl1pPr>
          </a:lstStyle>
          <a:p>
            <a:pPr rtl="0"/>
            <a:r>
              <a:rPr lang="nl-NL" noProof="0"/>
              <a:t>1-3-20XX</a:t>
            </a:r>
          </a:p>
        </p:txBody>
      </p:sp>
      <p:sp>
        <p:nvSpPr>
          <p:cNvPr id="24" name="Tijdelijke aanduiding voor afbeelding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rtlCol="0"/>
          <a:lstStyle/>
          <a:p>
            <a:pPr rtl="0"/>
            <a:r>
              <a:rPr lang="nl-NL" noProof="0"/>
              <a:t>Klik op het pictogram als u een afbeelding wilt toevoegen</a:t>
            </a:r>
          </a:p>
        </p:txBody>
      </p:sp>
      <p:sp>
        <p:nvSpPr>
          <p:cNvPr id="25" name="Tijdelijke aanduiding voor afbeelding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rtlCol="0"/>
          <a:lstStyle/>
          <a:p>
            <a:pPr rtl="0"/>
            <a:r>
              <a:rPr lang="nl-NL" noProof="0"/>
              <a:t>Klik op het pictogram als u een afbeelding wilt toevoegen</a:t>
            </a:r>
          </a:p>
        </p:txBody>
      </p:sp>
      <p:sp>
        <p:nvSpPr>
          <p:cNvPr id="26" name="Tijdelijke aanduiding voor afbeelding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rtlCol="0"/>
          <a:lstStyle/>
          <a:p>
            <a:pPr rtl="0"/>
            <a:r>
              <a:rPr lang="nl-NL" noProof="0"/>
              <a:t>Klik op het pictogram als u een afbeelding wilt toevoegen</a:t>
            </a:r>
          </a:p>
        </p:txBody>
      </p:sp>
      <p:sp>
        <p:nvSpPr>
          <p:cNvPr id="30" name="Tijdelijke aanduiding voor voettekst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rtlCol="0"/>
          <a:lstStyle>
            <a:lvl1pPr algn="l">
              <a:defRPr>
                <a:solidFill>
                  <a:schemeClr val="tx2">
                    <a:alpha val="60000"/>
                  </a:schemeClr>
                </a:solidFill>
              </a:defRPr>
            </a:lvl1pPr>
          </a:lstStyle>
          <a:p>
            <a:pPr rtl="0"/>
            <a:r>
              <a:rPr lang="nl-NL" noProof="0"/>
              <a:t>VOORBEELD VAN VOETTEKST</a:t>
            </a:r>
          </a:p>
        </p:txBody>
      </p:sp>
      <p:sp>
        <p:nvSpPr>
          <p:cNvPr id="31" name="Tijdelijke aanduiding voor dianummer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nl-NL" noProof="0" smtClean="0"/>
              <a:t>‹nr.›</a:t>
            </a:fld>
            <a:endParaRPr lang="nl-NL" noProof="0"/>
          </a:p>
        </p:txBody>
      </p:sp>
    </p:spTree>
    <p:extLst>
      <p:ext uri="{BB962C8B-B14F-4D97-AF65-F5344CB8AC3E}">
        <p14:creationId xmlns:p14="http://schemas.microsoft.com/office/powerpoint/2010/main" val="379179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e-einde">
    <p:spTree>
      <p:nvGrpSpPr>
        <p:cNvPr id="1" name=""/>
        <p:cNvGrpSpPr/>
        <p:nvPr/>
      </p:nvGrpSpPr>
      <p:grpSpPr>
        <a:xfrm>
          <a:off x="0" y="0"/>
          <a:ext cx="0" cy="0"/>
          <a:chOff x="0" y="0"/>
          <a:chExt cx="0" cy="0"/>
        </a:xfrm>
      </p:grpSpPr>
      <p:sp useBgFill="1">
        <p:nvSpPr>
          <p:cNvPr id="5" name="Rechthoek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 name="Rechthoek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useBgFill="1">
        <p:nvSpPr>
          <p:cNvPr id="8" name="Vrije vorm: Shape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 name="Frame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solidFill>
                <a:schemeClr val="tx1"/>
              </a:solidFill>
            </a:endParaRPr>
          </a:p>
        </p:txBody>
      </p:sp>
      <p:sp>
        <p:nvSpPr>
          <p:cNvPr id="10" name="Titel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rtlCol="0"/>
          <a:lstStyle>
            <a:lvl1pPr>
              <a:defRPr>
                <a:solidFill>
                  <a:schemeClr val="bg1"/>
                </a:solidFill>
              </a:defRPr>
            </a:lvl1pPr>
          </a:lstStyle>
          <a:p>
            <a:pPr algn="l" rtl="0"/>
            <a:r>
              <a:rPr lang="nl-NL" noProof="0">
                <a:solidFill>
                  <a:srgbClr val="FFFFFF"/>
                </a:solidFill>
                <a:ea typeface="Cambria" panose="02040503050406030204" pitchFamily="18" charset="0"/>
                <a:cs typeface="Sabon Next LT" panose="020B0502040204020203" pitchFamily="2" charset="0"/>
              </a:rPr>
              <a:t>Klik om stijl te bewerken</a:t>
            </a:r>
          </a:p>
        </p:txBody>
      </p:sp>
      <p:sp>
        <p:nvSpPr>
          <p:cNvPr id="18" name="Tijdelijke aanduiding voor afbeelding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rtlCol="0"/>
          <a:lstStyle/>
          <a:p>
            <a:pPr rtl="0"/>
            <a:r>
              <a:rPr lang="nl-NL" noProof="0"/>
              <a:t>Klik op het pictogram als u een afbeelding wilt toevoegen</a:t>
            </a:r>
          </a:p>
        </p:txBody>
      </p:sp>
      <p:sp>
        <p:nvSpPr>
          <p:cNvPr id="20" name="Tijdelijke aanduiding voor afbeelding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rtlCol="0"/>
          <a:lstStyle/>
          <a:p>
            <a:pPr rtl="0"/>
            <a:r>
              <a:rPr lang="nl-NL" noProof="0"/>
              <a:t>Klik op het pictogram als u een afbeelding wilt toevoegen</a:t>
            </a:r>
          </a:p>
        </p:txBody>
      </p:sp>
      <p:sp>
        <p:nvSpPr>
          <p:cNvPr id="13" name="Tijdelijke aanduiding voor tekst 12">
            <a:extLst>
              <a:ext uri="{FF2B5EF4-FFF2-40B4-BE49-F238E27FC236}">
                <a16:creationId xmlns:a16="http://schemas.microsoft.com/office/drawing/2014/main" id="{6DD090CA-24E8-46A7-889A-A4FDD00A33E5}"/>
              </a:ext>
            </a:extLst>
          </p:cNvPr>
          <p:cNvSpPr>
            <a:spLocks noGrp="1"/>
          </p:cNvSpPr>
          <p:nvPr>
            <p:ph type="body" sz="quarter" idx="15" hasCustomPrompt="1"/>
          </p:nvPr>
        </p:nvSpPr>
        <p:spPr>
          <a:xfrm>
            <a:off x="838200" y="3600450"/>
            <a:ext cx="5322888" cy="2451100"/>
          </a:xfrm>
        </p:spPr>
        <p:txBody>
          <a:bodyPr rtlCol="0">
            <a:normAutofit/>
          </a:bodyPr>
          <a:lstStyle>
            <a:lvl1pPr marL="0" indent="0">
              <a:buNone/>
              <a:defRPr sz="2800">
                <a:solidFill>
                  <a:schemeClr val="bg1"/>
                </a:solidFill>
                <a:latin typeface="+mn-lt"/>
              </a:defRPr>
            </a:lvl1pPr>
          </a:lstStyle>
          <a:p>
            <a:pPr lvl="0" rtl="0"/>
            <a:r>
              <a:rPr lang="nl-NL" noProof="0"/>
              <a:t>Klik om de tekststijlen van het model te bewerken</a:t>
            </a:r>
          </a:p>
        </p:txBody>
      </p:sp>
    </p:spTree>
    <p:extLst>
      <p:ext uri="{BB962C8B-B14F-4D97-AF65-F5344CB8AC3E}">
        <p14:creationId xmlns:p14="http://schemas.microsoft.com/office/powerpoint/2010/main" val="235093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abel grafiektijdlij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98991-AEF1-4F19-AAB8-436EAD58C282}"/>
              </a:ext>
            </a:extLst>
          </p:cNvPr>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0D25B44F-E7DA-40C6-8B44-71EAB6BDFC98}"/>
              </a:ext>
            </a:extLst>
          </p:cNvPr>
          <p:cNvSpPr>
            <a:spLocks noGrp="1"/>
          </p:cNvSpPr>
          <p:nvPr>
            <p:ph idx="1" hasCustomPrompt="1"/>
          </p:nvPr>
        </p:nvSpPr>
        <p:spPr/>
        <p:txBody>
          <a:bodyPr rtlCol="0"/>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F71817-A045-48C0-975B-CBEF88E9561E}"/>
              </a:ext>
            </a:extLst>
          </p:cNvPr>
          <p:cNvSpPr>
            <a:spLocks noGrp="1"/>
          </p:cNvSpPr>
          <p:nvPr>
            <p:ph type="dt" sz="half" idx="10"/>
          </p:nvPr>
        </p:nvSpPr>
        <p:spPr/>
        <p:txBody>
          <a:bodyPr rtlCol="0"/>
          <a:lstStyle/>
          <a:p>
            <a:pPr rtl="0"/>
            <a:r>
              <a:rPr lang="nl-NL" noProof="0"/>
              <a:t>1-3-20XX</a:t>
            </a:r>
          </a:p>
        </p:txBody>
      </p:sp>
      <p:sp>
        <p:nvSpPr>
          <p:cNvPr id="5" name="Tijdelijke aanduiding voor voettekst 4">
            <a:extLst>
              <a:ext uri="{FF2B5EF4-FFF2-40B4-BE49-F238E27FC236}">
                <a16:creationId xmlns:a16="http://schemas.microsoft.com/office/drawing/2014/main" id="{B61C39F0-32D4-407C-8BCA-97F2D9E500C9}"/>
              </a:ext>
            </a:extLst>
          </p:cNvPr>
          <p:cNvSpPr>
            <a:spLocks noGrp="1"/>
          </p:cNvSpPr>
          <p:nvPr>
            <p:ph type="ftr" sz="quarter" idx="11"/>
          </p:nvPr>
        </p:nvSpPr>
        <p:spPr/>
        <p:txBody>
          <a:bodyPr rtlCol="0"/>
          <a:lstStyle/>
          <a:p>
            <a:pPr rtl="0"/>
            <a:r>
              <a:rPr lang="nl-NL" noProof="0"/>
              <a:t>VOORBEELD VAN VOETTEKST</a:t>
            </a:r>
          </a:p>
        </p:txBody>
      </p:sp>
      <p:sp>
        <p:nvSpPr>
          <p:cNvPr id="6" name="Tijdelijke aanduiding voor dianumm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rtlCol="0"/>
          <a:lstStyle/>
          <a:p>
            <a:pPr rtl="0"/>
            <a:fld id="{28844951-7827-47D4-8276-7DDE1FA7D85A}" type="slidenum">
              <a:rPr lang="nl-NL" noProof="0" smtClean="0"/>
              <a:t>‹nr.›</a:t>
            </a:fld>
            <a:endParaRPr lang="nl-NL" noProof="0"/>
          </a:p>
        </p:txBody>
      </p:sp>
    </p:spTree>
    <p:extLst>
      <p:ext uri="{BB962C8B-B14F-4D97-AF65-F5344CB8AC3E}">
        <p14:creationId xmlns:p14="http://schemas.microsoft.com/office/powerpoint/2010/main" val="302685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at">
    <p:spTree>
      <p:nvGrpSpPr>
        <p:cNvPr id="1" name=""/>
        <p:cNvGrpSpPr/>
        <p:nvPr/>
      </p:nvGrpSpPr>
      <p:grpSpPr>
        <a:xfrm>
          <a:off x="0" y="0"/>
          <a:ext cx="0" cy="0"/>
          <a:chOff x="0" y="0"/>
          <a:chExt cx="0" cy="0"/>
        </a:xfrm>
      </p:grpSpPr>
      <p:sp useBgFill="1">
        <p:nvSpPr>
          <p:cNvPr id="12" name="Rechthoek 11">
            <a:extLst>
              <a:ext uri="{FF2B5EF4-FFF2-40B4-BE49-F238E27FC236}">
                <a16:creationId xmlns:a16="http://schemas.microsoft.com/office/drawing/2014/main" id="{F03B5BF0-238D-481F-A15B-206D1E2FEDD2}"/>
              </a:ext>
              <a:ext uri="{C183D7F6-B498-43B3-948B-1728B52AA6E4}">
                <adec:decorative xmlns:adec="http://schemas.microsoft.com/office/drawing/2017/decorative"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useBgFill="1">
        <p:nvSpPr>
          <p:cNvPr id="13" name="Rechthoek 12">
            <a:extLst>
              <a:ext uri="{FF2B5EF4-FFF2-40B4-BE49-F238E27FC236}">
                <a16:creationId xmlns:a16="http://schemas.microsoft.com/office/drawing/2014/main" id="{7578E43B-8F1B-4CBD-B09E-5AD9A247E3F8}"/>
              </a:ext>
              <a:ext uri="{C183D7F6-B498-43B3-948B-1728B52AA6E4}">
                <adec:decorative xmlns:adec="http://schemas.microsoft.com/office/drawing/2017/decorative"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 name="Frame 13">
            <a:extLst>
              <a:ext uri="{FF2B5EF4-FFF2-40B4-BE49-F238E27FC236}">
                <a16:creationId xmlns:a16="http://schemas.microsoft.com/office/drawing/2014/main" id="{737C17C2-E2A6-4219-AE02-C8EAF943C472}"/>
              </a:ext>
              <a:ext uri="{C183D7F6-B498-43B3-948B-1728B52AA6E4}">
                <adec:decorative xmlns:adec="http://schemas.microsoft.com/office/drawing/2017/decorative"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0" name="Tijdelijke aanduiding voor afbeelding 19">
            <a:extLst>
              <a:ext uri="{FF2B5EF4-FFF2-40B4-BE49-F238E27FC236}">
                <a16:creationId xmlns:a16="http://schemas.microsoft.com/office/drawing/2014/main" id="{AE7BC3CE-3806-41F3-B4F6-EBB2C3E9EA28}"/>
              </a:ext>
            </a:extLst>
          </p:cNvPr>
          <p:cNvSpPr>
            <a:spLocks noGrp="1"/>
          </p:cNvSpPr>
          <p:nvPr>
            <p:ph type="pic" sz="quarter" idx="13"/>
          </p:nvPr>
        </p:nvSpPr>
        <p:spPr>
          <a:xfrm>
            <a:off x="6096" y="484632"/>
            <a:ext cx="12179808" cy="5907024"/>
          </a:xfrm>
          <a:solidFill>
            <a:schemeClr val="accent6"/>
          </a:solidFill>
        </p:spPr>
        <p:txBody>
          <a:bodyPr rtlCol="0"/>
          <a:lstStyle/>
          <a:p>
            <a:pPr rtl="0"/>
            <a:r>
              <a:rPr lang="nl-NL" noProof="0"/>
              <a:t>Klik op het pictogram als u een afbeelding wilt toevoegen</a:t>
            </a:r>
          </a:p>
        </p:txBody>
      </p:sp>
      <p:sp>
        <p:nvSpPr>
          <p:cNvPr id="6" name="Titel 5">
            <a:extLst>
              <a:ext uri="{FF2B5EF4-FFF2-40B4-BE49-F238E27FC236}">
                <a16:creationId xmlns:a16="http://schemas.microsoft.com/office/drawing/2014/main" id="{FDC036CF-E92D-4E80-8E6B-1B06EDDFD7CF}"/>
              </a:ext>
            </a:extLst>
          </p:cNvPr>
          <p:cNvSpPr>
            <a:spLocks noGrp="1"/>
          </p:cNvSpPr>
          <p:nvPr>
            <p:ph type="title" hasCustomPrompt="1"/>
          </p:nvPr>
        </p:nvSpPr>
        <p:spPr>
          <a:xfrm>
            <a:off x="838200" y="1271016"/>
            <a:ext cx="4800600" cy="3749040"/>
          </a:xfrm>
        </p:spPr>
        <p:txBody>
          <a:bodyPr rtlCol="0" anchor="b" anchorCtr="0"/>
          <a:lstStyle>
            <a:lvl1pPr>
              <a:defRPr>
                <a:solidFill>
                  <a:schemeClr val="bg1"/>
                </a:solidFill>
                <a:effectLst>
                  <a:outerShdw blurRad="38100" dist="38100" dir="2700000" algn="tl">
                    <a:srgbClr val="000000">
                      <a:alpha val="43137"/>
                    </a:srgbClr>
                  </a:outerShdw>
                </a:effectLst>
              </a:defRPr>
            </a:lvl1pPr>
          </a:lstStyle>
          <a:p>
            <a:pPr rtl="0"/>
            <a:r>
              <a:rPr lang="nl-NL" noProof="0"/>
              <a:t>Klik om de titelstijl van het model te bewerken</a:t>
            </a:r>
          </a:p>
        </p:txBody>
      </p:sp>
      <p:sp>
        <p:nvSpPr>
          <p:cNvPr id="26" name="Tijdelijke aanduiding voor tekst 25">
            <a:extLst>
              <a:ext uri="{FF2B5EF4-FFF2-40B4-BE49-F238E27FC236}">
                <a16:creationId xmlns:a16="http://schemas.microsoft.com/office/drawing/2014/main" id="{BADCFE1B-ABA2-4B11-B7DE-02CE383D6F22}"/>
              </a:ext>
            </a:extLst>
          </p:cNvPr>
          <p:cNvSpPr>
            <a:spLocks noGrp="1"/>
          </p:cNvSpPr>
          <p:nvPr>
            <p:ph type="body" sz="quarter" idx="15" hasCustomPrompt="1"/>
          </p:nvPr>
        </p:nvSpPr>
        <p:spPr>
          <a:xfrm>
            <a:off x="838200" y="4835779"/>
            <a:ext cx="4800600" cy="1066800"/>
          </a:xfrm>
        </p:spPr>
        <p:txBody>
          <a:bodyPr rtlCol="0">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rtl="0"/>
            <a:r>
              <a:rPr lang="nl-NL" noProof="0"/>
              <a:t>Klik om subtitel toe te voegen</a:t>
            </a:r>
          </a:p>
        </p:txBody>
      </p:sp>
      <p:sp>
        <p:nvSpPr>
          <p:cNvPr id="2" name="Tijdelijke aanduiding voor datum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nl-NL" noProof="0"/>
              <a:t>1-3-20XX</a:t>
            </a:r>
          </a:p>
        </p:txBody>
      </p:sp>
      <p:sp>
        <p:nvSpPr>
          <p:cNvPr id="3" name="Tijdelijke aanduiding voor voettekst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nl-NL" noProof="0"/>
              <a:t>VOORBEELD VAN VOETTEKST</a:t>
            </a:r>
          </a:p>
        </p:txBody>
      </p:sp>
      <p:sp>
        <p:nvSpPr>
          <p:cNvPr id="4" name="Tijdelijke aanduiding voor dianumm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nl-NL" noProof="0" smtClean="0"/>
              <a:t>‹nr.›</a:t>
            </a:fld>
            <a:endParaRPr lang="nl-NL" noProof="0"/>
          </a:p>
        </p:txBody>
      </p:sp>
    </p:spTree>
    <p:extLst>
      <p:ext uri="{BB962C8B-B14F-4D97-AF65-F5344CB8AC3E}">
        <p14:creationId xmlns:p14="http://schemas.microsoft.com/office/powerpoint/2010/main" val="358290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2DD4C-BFBC-4087-B94C-4DD0690E838E}"/>
              </a:ext>
            </a:extLst>
          </p:cNvPr>
          <p:cNvSpPr>
            <a:spLocks noGrp="1"/>
          </p:cNvSpPr>
          <p:nvPr>
            <p:ph type="title" hasCustomPrompt="1"/>
          </p:nvPr>
        </p:nvSpPr>
        <p:spPr/>
        <p:txBody>
          <a:bodyPr rtlCol="0"/>
          <a:lstStyle/>
          <a:p>
            <a:pPr rtl="0"/>
            <a:r>
              <a:rPr lang="nl-NL" noProof="0"/>
              <a:t>Klik om de titelstijl van het model te bewerken</a:t>
            </a:r>
          </a:p>
        </p:txBody>
      </p:sp>
      <p:sp>
        <p:nvSpPr>
          <p:cNvPr id="15" name="Tijdelijke aanduiding voor afbeelding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rtlCol="0"/>
          <a:lstStyle/>
          <a:p>
            <a:pPr rtl="0"/>
            <a:r>
              <a:rPr lang="nl-NL" noProof="0"/>
              <a:t>Klik op het pictogram als u een afbeelding wilt toevoegen</a:t>
            </a:r>
          </a:p>
        </p:txBody>
      </p:sp>
      <p:sp>
        <p:nvSpPr>
          <p:cNvPr id="16" name="Tijdelijke aanduiding voor afbeelding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rtlCol="0"/>
          <a:lstStyle/>
          <a:p>
            <a:pPr rtl="0"/>
            <a:r>
              <a:rPr lang="nl-NL" noProof="0"/>
              <a:t>Klik op het pictogram als u een afbeelding wilt toevoegen</a:t>
            </a:r>
          </a:p>
        </p:txBody>
      </p:sp>
      <p:sp>
        <p:nvSpPr>
          <p:cNvPr id="17" name="Tijdelijke aanduiding voor afbeelding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rtlCol="0"/>
          <a:lstStyle/>
          <a:p>
            <a:pPr rtl="0"/>
            <a:r>
              <a:rPr lang="nl-NL" noProof="0"/>
              <a:t>Klik op het pictogram als u een afbeelding wilt toevoegen</a:t>
            </a:r>
          </a:p>
        </p:txBody>
      </p:sp>
      <p:sp>
        <p:nvSpPr>
          <p:cNvPr id="18" name="Tijdelijke aanduiding voor afbeelding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rtlCol="0"/>
          <a:lstStyle/>
          <a:p>
            <a:pPr rtl="0"/>
            <a:r>
              <a:rPr lang="nl-NL" noProof="0"/>
              <a:t>Klik op het pictogram als u een afbeelding wilt toevoegen</a:t>
            </a:r>
          </a:p>
        </p:txBody>
      </p:sp>
      <p:sp>
        <p:nvSpPr>
          <p:cNvPr id="20" name="Tijdelijke aanduiding voor tekst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nl-NL" noProof="0"/>
              <a:t>Naam</a:t>
            </a:r>
          </a:p>
        </p:txBody>
      </p:sp>
      <p:sp>
        <p:nvSpPr>
          <p:cNvPr id="23" name="Tijdelijke aanduiding voor tekst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nl-NL" noProof="0"/>
              <a:t>Titel</a:t>
            </a:r>
          </a:p>
        </p:txBody>
      </p:sp>
      <p:sp>
        <p:nvSpPr>
          <p:cNvPr id="24" name="Tijdelijke aanduiding voor tekst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nl-NL" noProof="0"/>
              <a:t>Naam</a:t>
            </a:r>
          </a:p>
        </p:txBody>
      </p:sp>
      <p:sp>
        <p:nvSpPr>
          <p:cNvPr id="25" name="Tijdelijke aanduiding voor tekst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nl-NL" noProof="0"/>
              <a:t>Titel</a:t>
            </a:r>
          </a:p>
        </p:txBody>
      </p:sp>
      <p:sp>
        <p:nvSpPr>
          <p:cNvPr id="26" name="Tijdelijke aanduiding voor tekst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nl-NL" noProof="0"/>
              <a:t>Naam</a:t>
            </a:r>
          </a:p>
        </p:txBody>
      </p:sp>
      <p:sp>
        <p:nvSpPr>
          <p:cNvPr id="27" name="Tijdelijke aanduiding voor tekst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nl-NL" noProof="0"/>
              <a:t>Titel</a:t>
            </a:r>
          </a:p>
        </p:txBody>
      </p:sp>
      <p:sp>
        <p:nvSpPr>
          <p:cNvPr id="28" name="Tijdelijke aanduiding voor tekst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nl-NL" noProof="0"/>
              <a:t>Naam</a:t>
            </a:r>
          </a:p>
        </p:txBody>
      </p:sp>
      <p:sp>
        <p:nvSpPr>
          <p:cNvPr id="29" name="Tijdelijke aanduiding voor tekst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nl-NL" noProof="0"/>
              <a:t>Titel</a:t>
            </a:r>
          </a:p>
        </p:txBody>
      </p:sp>
      <p:sp>
        <p:nvSpPr>
          <p:cNvPr id="3" name="Tijdelijke aanduiding voor datum 2">
            <a:extLst>
              <a:ext uri="{FF2B5EF4-FFF2-40B4-BE49-F238E27FC236}">
                <a16:creationId xmlns:a16="http://schemas.microsoft.com/office/drawing/2014/main" id="{BEB9D434-8228-4C7F-B520-14121EBC903B}"/>
              </a:ext>
            </a:extLst>
          </p:cNvPr>
          <p:cNvSpPr>
            <a:spLocks noGrp="1"/>
          </p:cNvSpPr>
          <p:nvPr>
            <p:ph type="dt" sz="half" idx="10"/>
          </p:nvPr>
        </p:nvSpPr>
        <p:spPr/>
        <p:txBody>
          <a:bodyPr rtlCol="0"/>
          <a:lstStyle/>
          <a:p>
            <a:pPr rtl="0"/>
            <a:r>
              <a:rPr lang="nl-NL" noProof="0"/>
              <a:t>1-3-20XX</a:t>
            </a:r>
          </a:p>
        </p:txBody>
      </p:sp>
      <p:sp>
        <p:nvSpPr>
          <p:cNvPr id="4" name="Tijdelijke aanduiding voor voettekst 3">
            <a:extLst>
              <a:ext uri="{FF2B5EF4-FFF2-40B4-BE49-F238E27FC236}">
                <a16:creationId xmlns:a16="http://schemas.microsoft.com/office/drawing/2014/main" id="{997B89BD-A70A-48D2-A3D9-DB2C0DB123B4}"/>
              </a:ext>
            </a:extLst>
          </p:cNvPr>
          <p:cNvSpPr>
            <a:spLocks noGrp="1"/>
          </p:cNvSpPr>
          <p:nvPr>
            <p:ph type="ftr" sz="quarter" idx="11"/>
          </p:nvPr>
        </p:nvSpPr>
        <p:spPr/>
        <p:txBody>
          <a:bodyPr rtlCol="0"/>
          <a:lstStyle/>
          <a:p>
            <a:pPr rtl="0"/>
            <a:r>
              <a:rPr lang="nl-NL" noProof="0"/>
              <a:t>VOORBEELD VAN VOETTEKST</a:t>
            </a:r>
          </a:p>
        </p:txBody>
      </p:sp>
      <p:sp>
        <p:nvSpPr>
          <p:cNvPr id="5" name="Tijdelijke aanduiding voor dianumm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rtlCol="0"/>
          <a:lstStyle/>
          <a:p>
            <a:pPr rtl="0"/>
            <a:fld id="{28844951-7827-47D4-8276-7DDE1FA7D85A}" type="slidenum">
              <a:rPr lang="nl-NL" noProof="0" smtClean="0"/>
              <a:t>‹nr.›</a:t>
            </a:fld>
            <a:endParaRPr lang="nl-NL" noProof="0"/>
          </a:p>
        </p:txBody>
      </p:sp>
    </p:spTree>
    <p:extLst>
      <p:ext uri="{BB962C8B-B14F-4D97-AF65-F5344CB8AC3E}">
        <p14:creationId xmlns:p14="http://schemas.microsoft.com/office/powerpoint/2010/main" val="338045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lom voor inhoud 2 (vergelijkingsdia)">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AEEFF5CA-4662-4430-80C7-99CD7D66C9CF}"/>
              </a:ext>
            </a:extLst>
          </p:cNvPr>
          <p:cNvSpPr>
            <a:spLocks noGrp="1"/>
          </p:cNvSpPr>
          <p:nvPr>
            <p:ph sz="half" idx="2" hasCustomPrompt="1"/>
          </p:nvPr>
        </p:nvSpPr>
        <p:spPr>
          <a:xfrm>
            <a:off x="839788" y="2560320"/>
            <a:ext cx="5157787" cy="3446463"/>
          </a:xfrm>
          <a:solidFill>
            <a:schemeClr val="bg1"/>
          </a:solidFill>
        </p:spPr>
        <p:txBody>
          <a:bodyPr rtlCol="0">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inhoud 5">
            <a:extLst>
              <a:ext uri="{FF2B5EF4-FFF2-40B4-BE49-F238E27FC236}">
                <a16:creationId xmlns:a16="http://schemas.microsoft.com/office/drawing/2014/main" id="{4DF7633C-C24D-4947-979C-132B3AC405A8}"/>
              </a:ext>
            </a:extLst>
          </p:cNvPr>
          <p:cNvSpPr>
            <a:spLocks noGrp="1"/>
          </p:cNvSpPr>
          <p:nvPr>
            <p:ph sz="quarter" idx="4" hasCustomPrompt="1"/>
          </p:nvPr>
        </p:nvSpPr>
        <p:spPr>
          <a:xfrm>
            <a:off x="6172200" y="2560320"/>
            <a:ext cx="5183188" cy="3446463"/>
          </a:xfrm>
        </p:spPr>
        <p:txBody>
          <a:bodyPr rtlCol="0">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CE8A46E1-3934-4807-900F-CA7A4D8D66B3}"/>
              </a:ext>
            </a:extLst>
          </p:cNvPr>
          <p:cNvSpPr>
            <a:spLocks noGrp="1"/>
          </p:cNvSpPr>
          <p:nvPr>
            <p:ph type="dt" sz="half" idx="10"/>
          </p:nvPr>
        </p:nvSpPr>
        <p:spPr/>
        <p:txBody>
          <a:bodyPr rtlCol="0"/>
          <a:lstStyle/>
          <a:p>
            <a:pPr rtl="0"/>
            <a:r>
              <a:rPr lang="nl-NL" noProof="0"/>
              <a:t>1-3-20XX</a:t>
            </a:r>
          </a:p>
        </p:txBody>
      </p:sp>
      <p:sp>
        <p:nvSpPr>
          <p:cNvPr id="8" name="Tijdelijke aanduiding voor voettekst 7">
            <a:extLst>
              <a:ext uri="{FF2B5EF4-FFF2-40B4-BE49-F238E27FC236}">
                <a16:creationId xmlns:a16="http://schemas.microsoft.com/office/drawing/2014/main" id="{4BC9C6EA-1549-4601-8226-E5C43469CAFE}"/>
              </a:ext>
            </a:extLst>
          </p:cNvPr>
          <p:cNvSpPr>
            <a:spLocks noGrp="1"/>
          </p:cNvSpPr>
          <p:nvPr>
            <p:ph type="ftr" sz="quarter" idx="11"/>
          </p:nvPr>
        </p:nvSpPr>
        <p:spPr/>
        <p:txBody>
          <a:bodyPr rtlCol="0"/>
          <a:lstStyle/>
          <a:p>
            <a:pPr rtl="0"/>
            <a:r>
              <a:rPr lang="nl-NL" noProof="0"/>
              <a:t>VOORBEELD VAN VOETTEKST</a:t>
            </a:r>
          </a:p>
        </p:txBody>
      </p:sp>
      <p:sp>
        <p:nvSpPr>
          <p:cNvPr id="9" name="Tijdelijke aanduiding voor dianumm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rtlCol="0"/>
          <a:lstStyle/>
          <a:p>
            <a:pPr rtl="0"/>
            <a:fld id="{28844951-7827-47D4-8276-7DDE1FA7D85A}" type="slidenum">
              <a:rPr lang="nl-NL" noProof="0" smtClean="0"/>
              <a:t>‹nr.›</a:t>
            </a:fld>
            <a:endParaRPr lang="nl-NL" noProof="0"/>
          </a:p>
        </p:txBody>
      </p:sp>
      <p:sp>
        <p:nvSpPr>
          <p:cNvPr id="10" name="Titel 9">
            <a:extLst>
              <a:ext uri="{FF2B5EF4-FFF2-40B4-BE49-F238E27FC236}">
                <a16:creationId xmlns:a16="http://schemas.microsoft.com/office/drawing/2014/main" id="{351C83D0-CBAB-4E41-89AB-89FF36D38A0A}"/>
              </a:ext>
            </a:extLst>
          </p:cNvPr>
          <p:cNvSpPr>
            <a:spLocks noGrp="1"/>
          </p:cNvSpPr>
          <p:nvPr>
            <p:ph type="title" hasCustomPrompt="1"/>
          </p:nvPr>
        </p:nvSpPr>
        <p:spPr/>
        <p:txBody>
          <a:bodyPr rtlCol="0"/>
          <a:lstStyle/>
          <a:p>
            <a:pPr rtl="0"/>
            <a:r>
              <a:rPr lang="nl-NL" noProof="0"/>
              <a:t>Klik om de titelstijl van het model te bewerken</a:t>
            </a:r>
          </a:p>
        </p:txBody>
      </p:sp>
      <p:sp>
        <p:nvSpPr>
          <p:cNvPr id="11" name="Tijdelijke aanduiding voor tekst 2">
            <a:extLst>
              <a:ext uri="{FF2B5EF4-FFF2-40B4-BE49-F238E27FC236}">
                <a16:creationId xmlns:a16="http://schemas.microsoft.com/office/drawing/2014/main" id="{9C302BB0-D231-4195-8083-264C01DF99B8}"/>
              </a:ext>
            </a:extLst>
          </p:cNvPr>
          <p:cNvSpPr>
            <a:spLocks noGrp="1"/>
          </p:cNvSpPr>
          <p:nvPr>
            <p:ph type="body" idx="1" hasCustomPrompt="1"/>
          </p:nvPr>
        </p:nvSpPr>
        <p:spPr>
          <a:xfrm>
            <a:off x="839787" y="2011680"/>
            <a:ext cx="5157787"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3" name="Tijdelijke aanduiding voor tekst 4">
            <a:extLst>
              <a:ext uri="{FF2B5EF4-FFF2-40B4-BE49-F238E27FC236}">
                <a16:creationId xmlns:a16="http://schemas.microsoft.com/office/drawing/2014/main" id="{5B2A70FA-99E0-466C-AC57-33C48353BBDB}"/>
              </a:ext>
            </a:extLst>
          </p:cNvPr>
          <p:cNvSpPr>
            <a:spLocks noGrp="1"/>
          </p:cNvSpPr>
          <p:nvPr>
            <p:ph type="body" sz="quarter" idx="13" hasCustomPrompt="1"/>
          </p:nvPr>
        </p:nvSpPr>
        <p:spPr>
          <a:xfrm>
            <a:off x="6169027" y="2011680"/>
            <a:ext cx="5183187"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Tree>
    <p:extLst>
      <p:ext uri="{BB962C8B-B14F-4D97-AF65-F5344CB8AC3E}">
        <p14:creationId xmlns:p14="http://schemas.microsoft.com/office/powerpoint/2010/main" val="94574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lom voor inhoud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C85CC-8D2B-4219-A2A4-1625A02DFECD}"/>
              </a:ext>
            </a:extLst>
          </p:cNvPr>
          <p:cNvSpPr>
            <a:spLocks noGrp="1"/>
          </p:cNvSpPr>
          <p:nvPr>
            <p:ph type="title" hasCustomPrompt="1"/>
          </p:nvPr>
        </p:nvSpPr>
        <p:spPr>
          <a:xfrm>
            <a:off x="839788" y="685800"/>
            <a:ext cx="10515600" cy="1325880"/>
          </a:xfrm>
        </p:spPr>
        <p:txBody>
          <a:bodyPr rtlCol="0"/>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DD6143C8-1CF7-440E-99A3-0527314598C6}"/>
              </a:ext>
            </a:extLst>
          </p:cNvPr>
          <p:cNvSpPr>
            <a:spLocks noGrp="1"/>
          </p:cNvSpPr>
          <p:nvPr>
            <p:ph type="body" idx="1" hasCustomPrompt="1"/>
          </p:nvPr>
        </p:nvSpPr>
        <p:spPr>
          <a:xfrm>
            <a:off x="839788"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AEEFF5CA-4662-4430-80C7-99CD7D66C9CF}"/>
              </a:ext>
            </a:extLst>
          </p:cNvPr>
          <p:cNvSpPr>
            <a:spLocks noGrp="1"/>
          </p:cNvSpPr>
          <p:nvPr>
            <p:ph sz="half" idx="2" hasCustomPrompt="1"/>
          </p:nvPr>
        </p:nvSpPr>
        <p:spPr>
          <a:xfrm>
            <a:off x="839788"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876CB5B7-DC23-41CE-872B-E25BD64F84A5}"/>
              </a:ext>
            </a:extLst>
          </p:cNvPr>
          <p:cNvSpPr>
            <a:spLocks noGrp="1"/>
          </p:cNvSpPr>
          <p:nvPr>
            <p:ph type="body" sz="quarter" idx="3" hasCustomPrompt="1"/>
          </p:nvPr>
        </p:nvSpPr>
        <p:spPr>
          <a:xfrm>
            <a:off x="4404360"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4DF7633C-C24D-4947-979C-132B3AC405A8}"/>
              </a:ext>
            </a:extLst>
          </p:cNvPr>
          <p:cNvSpPr>
            <a:spLocks noGrp="1"/>
          </p:cNvSpPr>
          <p:nvPr>
            <p:ph sz="quarter" idx="4" hasCustomPrompt="1"/>
          </p:nvPr>
        </p:nvSpPr>
        <p:spPr>
          <a:xfrm>
            <a:off x="4404360"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10" name="Tijdelijke aanduiding voor tekst 4">
            <a:extLst>
              <a:ext uri="{FF2B5EF4-FFF2-40B4-BE49-F238E27FC236}">
                <a16:creationId xmlns:a16="http://schemas.microsoft.com/office/drawing/2014/main" id="{422881CE-A366-4A3A-AE00-9B14BEFE4A95}"/>
              </a:ext>
            </a:extLst>
          </p:cNvPr>
          <p:cNvSpPr>
            <a:spLocks noGrp="1"/>
          </p:cNvSpPr>
          <p:nvPr>
            <p:ph type="body" sz="quarter" idx="13" hasCustomPrompt="1"/>
          </p:nvPr>
        </p:nvSpPr>
        <p:spPr>
          <a:xfrm>
            <a:off x="7968934"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1" name="Tijdelijke aanduiding voor inhoud 5">
            <a:extLst>
              <a:ext uri="{FF2B5EF4-FFF2-40B4-BE49-F238E27FC236}">
                <a16:creationId xmlns:a16="http://schemas.microsoft.com/office/drawing/2014/main" id="{3CF16E98-73C9-47B5-B88B-9120BEB9F09B}"/>
              </a:ext>
            </a:extLst>
          </p:cNvPr>
          <p:cNvSpPr>
            <a:spLocks noGrp="1"/>
          </p:cNvSpPr>
          <p:nvPr>
            <p:ph sz="quarter" idx="14" hasCustomPrompt="1"/>
          </p:nvPr>
        </p:nvSpPr>
        <p:spPr>
          <a:xfrm>
            <a:off x="7968934"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CE8A46E1-3934-4807-900F-CA7A4D8D66B3}"/>
              </a:ext>
            </a:extLst>
          </p:cNvPr>
          <p:cNvSpPr>
            <a:spLocks noGrp="1"/>
          </p:cNvSpPr>
          <p:nvPr>
            <p:ph type="dt" sz="half" idx="10"/>
          </p:nvPr>
        </p:nvSpPr>
        <p:spPr/>
        <p:txBody>
          <a:bodyPr rtlCol="0"/>
          <a:lstStyle/>
          <a:p>
            <a:pPr rtl="0"/>
            <a:r>
              <a:rPr lang="nl-NL" noProof="0"/>
              <a:t>1-3-20XX</a:t>
            </a:r>
          </a:p>
        </p:txBody>
      </p:sp>
      <p:sp>
        <p:nvSpPr>
          <p:cNvPr id="8" name="Tijdelijke aanduiding voor voettekst 7">
            <a:extLst>
              <a:ext uri="{FF2B5EF4-FFF2-40B4-BE49-F238E27FC236}">
                <a16:creationId xmlns:a16="http://schemas.microsoft.com/office/drawing/2014/main" id="{4BC9C6EA-1549-4601-8226-E5C43469CAFE}"/>
              </a:ext>
            </a:extLst>
          </p:cNvPr>
          <p:cNvSpPr>
            <a:spLocks noGrp="1"/>
          </p:cNvSpPr>
          <p:nvPr>
            <p:ph type="ftr" sz="quarter" idx="11"/>
          </p:nvPr>
        </p:nvSpPr>
        <p:spPr/>
        <p:txBody>
          <a:bodyPr rtlCol="0"/>
          <a:lstStyle/>
          <a:p>
            <a:pPr rtl="0"/>
            <a:r>
              <a:rPr lang="nl-NL" noProof="0"/>
              <a:t>VOORBEELD VAN VOETTEKST</a:t>
            </a:r>
          </a:p>
        </p:txBody>
      </p:sp>
      <p:sp>
        <p:nvSpPr>
          <p:cNvPr id="9" name="Tijdelijke aanduiding voor dianumm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rtlCol="0"/>
          <a:lstStyle/>
          <a:p>
            <a:pPr rtl="0"/>
            <a:fld id="{28844951-7827-47D4-8276-7DDE1FA7D85A}" type="slidenum">
              <a:rPr lang="nl-NL" noProof="0" smtClean="0"/>
              <a:t>‹nr.›</a:t>
            </a:fld>
            <a:endParaRPr lang="nl-NL" noProof="0"/>
          </a:p>
        </p:txBody>
      </p:sp>
    </p:spTree>
    <p:extLst>
      <p:ext uri="{BB962C8B-B14F-4D97-AF65-F5344CB8AC3E}">
        <p14:creationId xmlns:p14="http://schemas.microsoft.com/office/powerpoint/2010/main" val="165887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1524"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jdelijke aanduiding voor titel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pPr rtl="0"/>
            <a:r>
              <a:rPr lang="nl-NL" noProof="0"/>
              <a:t>1-3-20XX</a:t>
            </a:r>
          </a:p>
        </p:txBody>
      </p:sp>
      <p:sp>
        <p:nvSpPr>
          <p:cNvPr id="5" name="Tijdelijke aanduiding voor voettekst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pPr rtl="0"/>
            <a:r>
              <a:rPr lang="nl-NL" noProof="0">
                <a:solidFill>
                  <a:srgbClr val="FFFFFF"/>
                </a:solidFill>
              </a:rPr>
              <a:t>VOORBEELD VAN VOETTEKST</a:t>
            </a:r>
          </a:p>
        </p:txBody>
      </p:sp>
      <p:sp>
        <p:nvSpPr>
          <p:cNvPr id="6" name="Tijdelijke aanduiding voor dianumm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pPr rtl="0"/>
            <a:fld id="{28844951-7827-47D4-8276-7DDE1FA7D85A}" type="slidenum">
              <a:rPr lang="nl-NL" noProof="0" smtClean="0"/>
              <a:pPr rtl="0"/>
              <a:t>‹nr.›</a:t>
            </a:fld>
            <a:endParaRPr lang="nl-NL" noProof="0"/>
          </a:p>
        </p:txBody>
      </p:sp>
    </p:spTree>
    <p:extLst>
      <p:ext uri="{BB962C8B-B14F-4D97-AF65-F5344CB8AC3E}">
        <p14:creationId xmlns:p14="http://schemas.microsoft.com/office/powerpoint/2010/main" val="2314514164"/>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9" r:id="rId3"/>
    <p:sldLayoutId id="2147483698" r:id="rId4"/>
    <p:sldLayoutId id="2147483686" r:id="rId5"/>
    <p:sldLayoutId id="2147483700" r:id="rId6"/>
    <p:sldLayoutId id="2147483705" r:id="rId7"/>
    <p:sldLayoutId id="2147483689" r:id="rId8"/>
    <p:sldLayoutId id="2147483704" r:id="rId9"/>
    <p:sldLayoutId id="2147483702" r:id="rId10"/>
    <p:sldLayoutId id="2147483701" r:id="rId11"/>
    <p:sldLayoutId id="2147483703" r:id="rId12"/>
    <p:sldLayoutId id="2147483685" r:id="rId13"/>
    <p:sldLayoutId id="2147483687" r:id="rId14"/>
    <p:sldLayoutId id="2147483688" r:id="rId15"/>
    <p:sldLayoutId id="2147483690" r:id="rId16"/>
    <p:sldLayoutId id="2147483692" r:id="rId17"/>
    <p:sldLayoutId id="2147483693" r:id="rId18"/>
  </p:sldLayoutIdLst>
  <p:hf hdr="0"/>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32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3.jpeg"/><Relationship Id="rId7" Type="http://schemas.openxmlformats.org/officeDocument/2006/relationships/hyperlink" Target="https://pixabay.com/nl/bijbel-tabel-open-bijbel-psalmen-463275/" TargetMode="External"/><Relationship Id="rId12" Type="http://schemas.openxmlformats.org/officeDocument/2006/relationships/hyperlink" Target="https://creativecommons.org/licenses/by-nc-nd/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hyperlink" Target="https://www.duurzaamnieuws.nl/duurzaamheid-en-klimaat-op-zwart-vrijheid-voor-klimaatverandering/" TargetMode="External"/><Relationship Id="rId5" Type="http://schemas.openxmlformats.org/officeDocument/2006/relationships/hyperlink" Target="https://creativecommons.org/licenses/by/3.0/" TargetMode="External"/><Relationship Id="rId10" Type="http://schemas.openxmlformats.org/officeDocument/2006/relationships/image" Target="../media/image6.jpg"/><Relationship Id="rId4" Type="http://schemas.openxmlformats.org/officeDocument/2006/relationships/hyperlink" Target="https://foto.wuestenigel.com/2028-written-on-chalkboard/" TargetMode="External"/><Relationship Id="rId9" Type="http://schemas.openxmlformats.org/officeDocument/2006/relationships/hyperlink" Target="https://pxhere.com/nl/photo/136948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www.pinterest.com/pin/372532200427326116/" TargetMode="External"/><Relationship Id="rId7" Type="http://schemas.openxmlformats.org/officeDocument/2006/relationships/hyperlink" Target="http://www.gastinbethel.nl/bijbelverhalen/wat-is-de-zondeval/" TargetMode="External"/><Relationship Id="rId2"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hyperlink" Target="https://www.onderwegonline.nl/23026-het-wonder-van-de-schepping-in-zes-dagen"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christipedia.miraheze.org/wiki/6e_eeuw_voor_Chr." TargetMode="External"/><Relationship Id="rId7" Type="http://schemas.openxmlformats.org/officeDocument/2006/relationships/hyperlink" Target="https://www.huistuinenkeukenliefde.nl/opstanding-jezus-pasen-theologische-uitleg/" TargetMode="External"/><Relationship Id="rId2" Type="http://schemas.openxmlformats.org/officeDocument/2006/relationships/image" Target="../media/image10.jpg"/><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hyperlink" Target="https://www.pikist.com/free-photo-sugij"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hyperlink" Target="https://dailyverses.net/nl/hebreeen/4/16" TargetMode="External"/><Relationship Id="rId2" Type="http://schemas.openxmlformats.org/officeDocument/2006/relationships/image" Target="../media/image13.jp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hyperlink" Target="https://werkenaanjezelfvertrouwen.nl/onzekerheid-tips/" TargetMode="External"/><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d die zich uitstrekt naar de zon">
            <a:extLst>
              <a:ext uri="{FF2B5EF4-FFF2-40B4-BE49-F238E27FC236}">
                <a16:creationId xmlns:a16="http://schemas.microsoft.com/office/drawing/2014/main" id="{B8DE341E-F003-AB13-94C4-8A2AB80FE708}"/>
              </a:ext>
            </a:extLst>
          </p:cNvPr>
          <p:cNvPicPr>
            <a:picLocks noChangeAspect="1"/>
          </p:cNvPicPr>
          <p:nvPr/>
        </p:nvPicPr>
        <p:blipFill>
          <a:blip r:embed="rId3"/>
          <a:srcRect r="2" b="27615"/>
          <a:stretch>
            <a:fillRect/>
          </a:stretch>
        </p:blipFill>
        <p:spPr>
          <a:xfrm>
            <a:off x="12192" y="475488"/>
            <a:ext cx="12179808" cy="5907024"/>
          </a:xfrm>
          <a:prstGeom prst="rect">
            <a:avLst/>
          </a:prstGeom>
          <a:noFill/>
        </p:spPr>
      </p:pic>
      <p:sp>
        <p:nvSpPr>
          <p:cNvPr id="4" name="Titel 3">
            <a:extLst>
              <a:ext uri="{FF2B5EF4-FFF2-40B4-BE49-F238E27FC236}">
                <a16:creationId xmlns:a16="http://schemas.microsoft.com/office/drawing/2014/main" id="{2E9A7C78-91FD-4B88-953D-5A4363761BD1}"/>
              </a:ext>
            </a:extLst>
          </p:cNvPr>
          <p:cNvSpPr>
            <a:spLocks noGrp="1"/>
          </p:cNvSpPr>
          <p:nvPr>
            <p:ph type="title"/>
          </p:nvPr>
        </p:nvSpPr>
        <p:spPr>
          <a:xfrm>
            <a:off x="838200" y="1271016"/>
            <a:ext cx="9309410" cy="3749040"/>
          </a:xfrm>
        </p:spPr>
        <p:txBody>
          <a:bodyPr rtlCol="0" anchor="b" anchorCtr="0">
            <a:normAutofit/>
          </a:bodyPr>
          <a:lstStyle/>
          <a:p>
            <a:pPr rtl="0"/>
            <a:r>
              <a:rPr lang="nl-NL" sz="6600" b="1" dirty="0"/>
              <a:t>GODSVERTROUWEN</a:t>
            </a:r>
          </a:p>
        </p:txBody>
      </p:sp>
      <p:sp>
        <p:nvSpPr>
          <p:cNvPr id="5" name="Subtitel 4">
            <a:extLst>
              <a:ext uri="{FF2B5EF4-FFF2-40B4-BE49-F238E27FC236}">
                <a16:creationId xmlns:a16="http://schemas.microsoft.com/office/drawing/2014/main" id="{AD04BED3-CF2E-4CAD-8CE8-ED3ED12AEBD6}"/>
              </a:ext>
            </a:extLst>
          </p:cNvPr>
          <p:cNvSpPr>
            <a:spLocks noGrp="1"/>
          </p:cNvSpPr>
          <p:nvPr>
            <p:ph type="body" sz="quarter" idx="15"/>
          </p:nvPr>
        </p:nvSpPr>
        <p:spPr>
          <a:xfrm>
            <a:off x="838200" y="4835779"/>
            <a:ext cx="4800600" cy="1066800"/>
          </a:xfrm>
        </p:spPr>
        <p:txBody>
          <a:bodyPr rtlCol="0">
            <a:normAutofit/>
          </a:bodyPr>
          <a:lstStyle/>
          <a:p>
            <a:pPr rtl="0"/>
            <a:r>
              <a:rPr lang="nl-NL" b="1" dirty="0"/>
              <a:t>VERTROUWEN OP GOD IN DE WERELD VAN 2025</a:t>
            </a:r>
          </a:p>
        </p:txBody>
      </p:sp>
      <p:sp>
        <p:nvSpPr>
          <p:cNvPr id="11" name="Date Placeholder 4">
            <a:extLst>
              <a:ext uri="{FF2B5EF4-FFF2-40B4-BE49-F238E27FC236}">
                <a16:creationId xmlns:a16="http://schemas.microsoft.com/office/drawing/2014/main" id="{975BA4DB-F3C0-B70C-A94A-288C90215BBA}"/>
              </a:ext>
            </a:extLst>
          </p:cNvPr>
          <p:cNvSpPr>
            <a:spLocks noGrp="1"/>
          </p:cNvSpPr>
          <p:nvPr>
            <p:ph type="dt" sz="half" idx="10"/>
          </p:nvPr>
        </p:nvSpPr>
        <p:spPr>
          <a:xfrm>
            <a:off x="838200" y="6429375"/>
            <a:ext cx="2743200" cy="365125"/>
          </a:xfrm>
        </p:spPr>
        <p:txBody>
          <a:bodyPr/>
          <a:lstStyle/>
          <a:p>
            <a:pPr rtl="0">
              <a:spcAft>
                <a:spcPts val="600"/>
              </a:spcAft>
            </a:pPr>
            <a:r>
              <a:rPr lang="nl-NL" noProof="0"/>
              <a:t>1-3-20XX</a:t>
            </a:r>
          </a:p>
        </p:txBody>
      </p:sp>
      <p:sp>
        <p:nvSpPr>
          <p:cNvPr id="13" name="Footer Placeholder 5">
            <a:extLst>
              <a:ext uri="{FF2B5EF4-FFF2-40B4-BE49-F238E27FC236}">
                <a16:creationId xmlns:a16="http://schemas.microsoft.com/office/drawing/2014/main" id="{A9910348-ED27-4D77-449C-1C9CADB497E3}"/>
              </a:ext>
            </a:extLst>
          </p:cNvPr>
          <p:cNvSpPr>
            <a:spLocks noGrp="1"/>
          </p:cNvSpPr>
          <p:nvPr>
            <p:ph type="ftr" sz="quarter" idx="11"/>
          </p:nvPr>
        </p:nvSpPr>
        <p:spPr>
          <a:xfrm>
            <a:off x="4038600" y="6429375"/>
            <a:ext cx="4114800" cy="365125"/>
          </a:xfrm>
        </p:spPr>
        <p:txBody>
          <a:bodyPr/>
          <a:lstStyle/>
          <a:p>
            <a:pPr rtl="0">
              <a:spcAft>
                <a:spcPts val="600"/>
              </a:spcAft>
            </a:pPr>
            <a:r>
              <a:rPr lang="nl-NL" noProof="0"/>
              <a:t>VOORBEELD VAN VOETTEKST</a:t>
            </a:r>
          </a:p>
        </p:txBody>
      </p:sp>
      <p:sp>
        <p:nvSpPr>
          <p:cNvPr id="15" name="Slide Number Placeholder 6">
            <a:extLst>
              <a:ext uri="{FF2B5EF4-FFF2-40B4-BE49-F238E27FC236}">
                <a16:creationId xmlns:a16="http://schemas.microsoft.com/office/drawing/2014/main" id="{B7D139D9-E257-E283-D000-FBB6B167DFAF}"/>
              </a:ext>
            </a:extLst>
          </p:cNvPr>
          <p:cNvSpPr>
            <a:spLocks noGrp="1"/>
          </p:cNvSpPr>
          <p:nvPr>
            <p:ph type="sldNum" sz="quarter" idx="12"/>
          </p:nvPr>
        </p:nvSpPr>
        <p:spPr>
          <a:xfrm>
            <a:off x="8610600" y="6429375"/>
            <a:ext cx="2743200" cy="365125"/>
          </a:xfrm>
        </p:spPr>
        <p:txBody>
          <a:bodyPr/>
          <a:lstStyle/>
          <a:p>
            <a:pPr rtl="0">
              <a:spcAft>
                <a:spcPts val="600"/>
              </a:spcAft>
            </a:pPr>
            <a:fld id="{28844951-7827-47D4-8276-7DDE1FA7D85A}" type="slidenum">
              <a:rPr lang="nl-NL" noProof="0" smtClean="0"/>
              <a:pPr rtl="0">
                <a:spcAft>
                  <a:spcPts val="600"/>
                </a:spcAft>
              </a:pPr>
              <a:t>1</a:t>
            </a:fld>
            <a:endParaRPr lang="nl-NL" noProof="0"/>
          </a:p>
        </p:txBody>
      </p:sp>
    </p:spTree>
    <p:extLst>
      <p:ext uri="{BB962C8B-B14F-4D97-AF65-F5344CB8AC3E}">
        <p14:creationId xmlns:p14="http://schemas.microsoft.com/office/powerpoint/2010/main" val="7035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57686-487A-4245-814E-58B1C25C675C}"/>
              </a:ext>
            </a:extLst>
          </p:cNvPr>
          <p:cNvSpPr>
            <a:spLocks noGrp="1"/>
          </p:cNvSpPr>
          <p:nvPr>
            <p:ph type="title"/>
          </p:nvPr>
        </p:nvSpPr>
        <p:spPr>
          <a:xfrm>
            <a:off x="838200" y="914399"/>
            <a:ext cx="5992550" cy="2827422"/>
          </a:xfrm>
        </p:spPr>
        <p:txBody>
          <a:bodyPr rtlCol="0"/>
          <a:lstStyle/>
          <a:p>
            <a:pPr rtl="0"/>
            <a:r>
              <a:rPr lang="nl-NL" dirty="0"/>
              <a:t>INDELING</a:t>
            </a:r>
          </a:p>
        </p:txBody>
      </p:sp>
      <p:sp>
        <p:nvSpPr>
          <p:cNvPr id="3" name="Tijdelijke aanduiding voor inhoud 2">
            <a:extLst>
              <a:ext uri="{FF2B5EF4-FFF2-40B4-BE49-F238E27FC236}">
                <a16:creationId xmlns:a16="http://schemas.microsoft.com/office/drawing/2014/main" id="{DB6566BB-9632-4FD7-9FFC-FD3C43D3954E}"/>
              </a:ext>
            </a:extLst>
          </p:cNvPr>
          <p:cNvSpPr>
            <a:spLocks noGrp="1"/>
          </p:cNvSpPr>
          <p:nvPr>
            <p:ph idx="1"/>
          </p:nvPr>
        </p:nvSpPr>
        <p:spPr>
          <a:xfrm>
            <a:off x="6976085" y="914400"/>
            <a:ext cx="4377714" cy="2827422"/>
          </a:xfrm>
        </p:spPr>
        <p:txBody>
          <a:bodyPr rtlCol="0">
            <a:normAutofit/>
          </a:bodyPr>
          <a:lstStyle/>
          <a:p>
            <a:pPr rtl="0"/>
            <a:r>
              <a:rPr lang="nl-NL" dirty="0"/>
              <a:t>De wereld van 2025</a:t>
            </a:r>
          </a:p>
          <a:p>
            <a:pPr rtl="0"/>
            <a:r>
              <a:rPr lang="nl-NL" dirty="0"/>
              <a:t>Geschiedenis</a:t>
            </a:r>
          </a:p>
          <a:p>
            <a:pPr rtl="0"/>
            <a:r>
              <a:rPr lang="nl-NL" dirty="0"/>
              <a:t>Nu</a:t>
            </a:r>
          </a:p>
          <a:p>
            <a:pPr rtl="0"/>
            <a:r>
              <a:rPr lang="nl-NL" dirty="0"/>
              <a:t>Toekomst</a:t>
            </a:r>
          </a:p>
          <a:p>
            <a:pPr rtl="0"/>
            <a:endParaRPr lang="nl-NL" dirty="0"/>
          </a:p>
        </p:txBody>
      </p:sp>
      <p:sp>
        <p:nvSpPr>
          <p:cNvPr id="16" name="Tijdelijke aanduiding voor datum 15">
            <a:extLst>
              <a:ext uri="{FF2B5EF4-FFF2-40B4-BE49-F238E27FC236}">
                <a16:creationId xmlns:a16="http://schemas.microsoft.com/office/drawing/2014/main" id="{7FFBE36B-5CC8-44EE-801B-6159157B5328}"/>
              </a:ext>
            </a:extLst>
          </p:cNvPr>
          <p:cNvSpPr>
            <a:spLocks noGrp="1"/>
          </p:cNvSpPr>
          <p:nvPr>
            <p:ph type="dt" sz="half" idx="10"/>
          </p:nvPr>
        </p:nvSpPr>
        <p:spPr>
          <a:xfrm>
            <a:off x="838200" y="6429375"/>
            <a:ext cx="2743200" cy="365125"/>
          </a:xfrm>
        </p:spPr>
        <p:txBody>
          <a:bodyPr rtlCol="0"/>
          <a:lstStyle/>
          <a:p>
            <a:pPr rtl="0"/>
            <a:r>
              <a:rPr lang="nl-NL"/>
              <a:t>1-3-20XX</a:t>
            </a:r>
          </a:p>
        </p:txBody>
      </p:sp>
      <p:sp>
        <p:nvSpPr>
          <p:cNvPr id="17" name="Tijdelijke aanduiding voor voettekst 16">
            <a:extLst>
              <a:ext uri="{FF2B5EF4-FFF2-40B4-BE49-F238E27FC236}">
                <a16:creationId xmlns:a16="http://schemas.microsoft.com/office/drawing/2014/main" id="{FF014D18-B223-4ED4-BCCA-1E4C38285697}"/>
              </a:ext>
            </a:extLst>
          </p:cNvPr>
          <p:cNvSpPr>
            <a:spLocks noGrp="1"/>
          </p:cNvSpPr>
          <p:nvPr>
            <p:ph type="ftr" sz="quarter" idx="11"/>
          </p:nvPr>
        </p:nvSpPr>
        <p:spPr>
          <a:xfrm>
            <a:off x="4038600" y="6429375"/>
            <a:ext cx="4114800" cy="365125"/>
          </a:xfrm>
        </p:spPr>
        <p:txBody>
          <a:bodyPr rtlCol="0"/>
          <a:lstStyle/>
          <a:p>
            <a:pPr rtl="0"/>
            <a:r>
              <a:rPr lang="nl-NL"/>
              <a:t>VOORBEELD VAN VOETTEKST</a:t>
            </a:r>
          </a:p>
        </p:txBody>
      </p:sp>
      <p:sp>
        <p:nvSpPr>
          <p:cNvPr id="18" name="Tijdelijke aanduiding voor dianummer 17">
            <a:extLst>
              <a:ext uri="{FF2B5EF4-FFF2-40B4-BE49-F238E27FC236}">
                <a16:creationId xmlns:a16="http://schemas.microsoft.com/office/drawing/2014/main" id="{41898C30-E58E-4EC9-8A27-DF1822A9863B}"/>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nl-NL" smtClean="0"/>
              <a:pPr/>
              <a:t>2</a:t>
            </a:fld>
            <a:endParaRPr lang="nl-NL"/>
          </a:p>
        </p:txBody>
      </p:sp>
      <p:pic>
        <p:nvPicPr>
          <p:cNvPr id="7" name="Tijdelijke aanduiding voor afbeelding 6" descr="Afbeelding met Rechthoek, handschrift, kunst, tekst&#10;&#10;Door AI gegenereerde inhoud is mogelijk onjuist.">
            <a:extLst>
              <a:ext uri="{FF2B5EF4-FFF2-40B4-BE49-F238E27FC236}">
                <a16:creationId xmlns:a16="http://schemas.microsoft.com/office/drawing/2014/main" id="{9C7035BC-1E93-19E7-2729-D8593C2A2921}"/>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9698" r="9698"/>
          <a:stretch>
            <a:fillRect/>
          </a:stretch>
        </p:blipFill>
        <p:spPr/>
      </p:pic>
      <p:sp>
        <p:nvSpPr>
          <p:cNvPr id="8" name="Tekstvak 7">
            <a:extLst>
              <a:ext uri="{FF2B5EF4-FFF2-40B4-BE49-F238E27FC236}">
                <a16:creationId xmlns:a16="http://schemas.microsoft.com/office/drawing/2014/main" id="{0B192854-69A1-F57B-39B3-B3AA86E37BDD}"/>
              </a:ext>
            </a:extLst>
          </p:cNvPr>
          <p:cNvSpPr txBox="1"/>
          <p:nvPr/>
        </p:nvSpPr>
        <p:spPr>
          <a:xfrm>
            <a:off x="490538" y="6382512"/>
            <a:ext cx="2807208" cy="369332"/>
          </a:xfrm>
          <a:prstGeom prst="rect">
            <a:avLst/>
          </a:prstGeom>
          <a:noFill/>
        </p:spPr>
        <p:txBody>
          <a:bodyPr wrap="square" rtlCol="0">
            <a:spAutoFit/>
          </a:bodyPr>
          <a:lstStyle/>
          <a:p>
            <a:r>
              <a:rPr lang="nl-NL" sz="900">
                <a:hlinkClick r:id="rId4" tooltip="https://foto.wuestenigel.com/2028-written-on-chalkboard/"/>
              </a:rPr>
              <a:t>Deze foto</a:t>
            </a:r>
            <a:r>
              <a:rPr lang="nl-NL" sz="900"/>
              <a:t> van Onbekende auteur is gelicentieerd onder </a:t>
            </a:r>
            <a:r>
              <a:rPr lang="nl-NL" sz="900">
                <a:hlinkClick r:id="rId5" tooltip="https://creativecommons.org/licenses/by/3.0/"/>
              </a:rPr>
              <a:t>CC BY</a:t>
            </a:r>
            <a:endParaRPr lang="nl-NL" sz="900"/>
          </a:p>
        </p:txBody>
      </p:sp>
      <p:pic>
        <p:nvPicPr>
          <p:cNvPr id="19" name="Tijdelijke aanduiding voor afbeelding 18" descr="Afbeelding met brief, handschrift, tekst, herfst&#10;&#10;Door AI gegenereerde inhoud is mogelijk onjuist.">
            <a:extLst>
              <a:ext uri="{FF2B5EF4-FFF2-40B4-BE49-F238E27FC236}">
                <a16:creationId xmlns:a16="http://schemas.microsoft.com/office/drawing/2014/main" id="{B4E0BE49-9A47-82AA-1FBE-0C4CC3AFE8FF}"/>
              </a:ext>
            </a:extLst>
          </p:cNvPr>
          <p:cNvPicPr>
            <a:picLocks noGrp="1" noChangeAspect="1"/>
          </p:cNvPicPr>
          <p:nvPr>
            <p:ph type="pic" sz="quarter" idx="14"/>
          </p:nvPr>
        </p:nvPicPr>
        <p:blipFill>
          <a:blip r:embed="rId6">
            <a:extLst>
              <a:ext uri="{837473B0-CC2E-450A-ABE3-18F120FF3D39}">
                <a1611:picAttrSrcUrl xmlns:a1611="http://schemas.microsoft.com/office/drawing/2016/11/main" r:id="rId7"/>
              </a:ext>
            </a:extLst>
          </a:blip>
          <a:srcRect l="6840" r="6840"/>
          <a:stretch>
            <a:fillRect/>
          </a:stretch>
        </p:blipFill>
        <p:spPr/>
      </p:pic>
      <p:pic>
        <p:nvPicPr>
          <p:cNvPr id="23" name="Tijdelijke aanduiding voor afbeelding 22" descr="Afbeelding met gebrandschilderd glas, overdekt, kunst, muur&#10;&#10;Door AI gegenereerde inhoud is mogelijk onjuist.">
            <a:extLst>
              <a:ext uri="{FF2B5EF4-FFF2-40B4-BE49-F238E27FC236}">
                <a16:creationId xmlns:a16="http://schemas.microsoft.com/office/drawing/2014/main" id="{D3297BED-B8A1-1558-E45A-C3268F5F5B12}"/>
              </a:ext>
            </a:extLst>
          </p:cNvPr>
          <p:cNvPicPr>
            <a:picLocks noGrp="1" noChangeAspect="1"/>
          </p:cNvPicPr>
          <p:nvPr>
            <p:ph type="pic" sz="quarter" idx="15"/>
          </p:nvPr>
        </p:nvPicPr>
        <p:blipFill>
          <a:blip r:embed="rId8">
            <a:extLst>
              <a:ext uri="{837473B0-CC2E-450A-ABE3-18F120FF3D39}">
                <a1611:picAttrSrcUrl xmlns:a1611="http://schemas.microsoft.com/office/drawing/2016/11/main" r:id="rId9"/>
              </a:ext>
            </a:extLst>
          </a:blip>
          <a:srcRect l="9660" r="9660"/>
          <a:stretch>
            <a:fillRect/>
          </a:stretch>
        </p:blipFill>
        <p:spPr/>
      </p:pic>
      <p:pic>
        <p:nvPicPr>
          <p:cNvPr id="27" name="Tijdelijke aanduiding voor afbeelding 26" descr="Afbeelding met hemel, buitenshuis, natuur, water&#10;&#10;Door AI gegenereerde inhoud is mogelijk onjuist.">
            <a:extLst>
              <a:ext uri="{FF2B5EF4-FFF2-40B4-BE49-F238E27FC236}">
                <a16:creationId xmlns:a16="http://schemas.microsoft.com/office/drawing/2014/main" id="{9FDA12C6-C381-34F8-A7D3-B40981928D7B}"/>
              </a:ext>
            </a:extLst>
          </p:cNvPr>
          <p:cNvPicPr>
            <a:picLocks noGrp="1" noChangeAspect="1"/>
          </p:cNvPicPr>
          <p:nvPr>
            <p:ph type="pic" sz="quarter" idx="16"/>
          </p:nvPr>
        </p:nvPicPr>
        <p:blipFill>
          <a:blip r:embed="rId10">
            <a:extLst>
              <a:ext uri="{837473B0-CC2E-450A-ABE3-18F120FF3D39}">
                <a1611:picAttrSrcUrl xmlns:a1611="http://schemas.microsoft.com/office/drawing/2016/11/main" r:id="rId11"/>
              </a:ext>
            </a:extLst>
          </a:blip>
          <a:srcRect l="19771" r="19771"/>
          <a:stretch>
            <a:fillRect/>
          </a:stretch>
        </p:blipFill>
        <p:spPr/>
      </p:pic>
      <p:sp>
        <p:nvSpPr>
          <p:cNvPr id="28" name="Tekstvak 27">
            <a:extLst>
              <a:ext uri="{FF2B5EF4-FFF2-40B4-BE49-F238E27FC236}">
                <a16:creationId xmlns:a16="http://schemas.microsoft.com/office/drawing/2014/main" id="{A5899DA4-1DAB-5B7B-E34B-A153CF827D45}"/>
              </a:ext>
            </a:extLst>
          </p:cNvPr>
          <p:cNvSpPr txBox="1"/>
          <p:nvPr/>
        </p:nvSpPr>
        <p:spPr>
          <a:xfrm>
            <a:off x="8906256" y="6382512"/>
            <a:ext cx="2807208" cy="369332"/>
          </a:xfrm>
          <a:prstGeom prst="rect">
            <a:avLst/>
          </a:prstGeom>
          <a:noFill/>
        </p:spPr>
        <p:txBody>
          <a:bodyPr wrap="square" rtlCol="0">
            <a:spAutoFit/>
          </a:bodyPr>
          <a:lstStyle/>
          <a:p>
            <a:r>
              <a:rPr lang="nl-NL" sz="900">
                <a:hlinkClick r:id="rId11" tooltip="https://www.duurzaamnieuws.nl/duurzaamheid-en-klimaat-op-zwart-vrijheid-voor-klimaatverandering/"/>
              </a:rPr>
              <a:t>Deze foto</a:t>
            </a:r>
            <a:r>
              <a:rPr lang="nl-NL" sz="900"/>
              <a:t> van Onbekende auteur is gelicentieerd onder </a:t>
            </a:r>
            <a:r>
              <a:rPr lang="nl-NL" sz="900">
                <a:hlinkClick r:id="rId12" tooltip="https://creativecommons.org/licenses/by-nc-nd/3.0/"/>
              </a:rPr>
              <a:t>CC BY-NC-ND</a:t>
            </a:r>
            <a:endParaRPr lang="nl-NL" sz="900"/>
          </a:p>
        </p:txBody>
      </p:sp>
    </p:spTree>
    <p:extLst>
      <p:ext uri="{BB962C8B-B14F-4D97-AF65-F5344CB8AC3E}">
        <p14:creationId xmlns:p14="http://schemas.microsoft.com/office/powerpoint/2010/main" val="226234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2F5BE-1120-E12C-8436-F6AB5C04FA67}"/>
              </a:ext>
            </a:extLst>
          </p:cNvPr>
          <p:cNvSpPr>
            <a:spLocks noGrp="1"/>
          </p:cNvSpPr>
          <p:nvPr>
            <p:ph type="title"/>
          </p:nvPr>
        </p:nvSpPr>
        <p:spPr/>
        <p:txBody>
          <a:bodyPr/>
          <a:lstStyle/>
          <a:p>
            <a:r>
              <a:rPr lang="nl-NL" dirty="0"/>
              <a:t>GODSVERTROUWEN</a:t>
            </a:r>
          </a:p>
        </p:txBody>
      </p:sp>
      <p:sp>
        <p:nvSpPr>
          <p:cNvPr id="3" name="Tijdelijke aanduiding voor inhoud 2">
            <a:extLst>
              <a:ext uri="{FF2B5EF4-FFF2-40B4-BE49-F238E27FC236}">
                <a16:creationId xmlns:a16="http://schemas.microsoft.com/office/drawing/2014/main" id="{5DAC57CD-1DF0-BDC1-B18E-5B75FE883FD2}"/>
              </a:ext>
            </a:extLst>
          </p:cNvPr>
          <p:cNvSpPr>
            <a:spLocks noGrp="1"/>
          </p:cNvSpPr>
          <p:nvPr>
            <p:ph idx="1"/>
          </p:nvPr>
        </p:nvSpPr>
        <p:spPr/>
        <p:txBody>
          <a:bodyPr>
            <a:normAutofit fontScale="92500" lnSpcReduction="10000"/>
          </a:bodyPr>
          <a:lstStyle/>
          <a:p>
            <a:r>
              <a:rPr lang="nl-NL" sz="3200" b="1" i="1" dirty="0">
                <a:effectLst/>
                <a:latin typeface="Calibri" panose="020F0502020204030204" pitchFamily="34" charset="0"/>
                <a:ea typeface="Aptos" panose="020B0004020202020204" pitchFamily="34" charset="0"/>
              </a:rPr>
              <a:t>‘Godsvertrouwen’ is een mooi woord en een rijk bezit.</a:t>
            </a:r>
            <a:br>
              <a:rPr lang="nl-NL" sz="3200" b="1" i="1" dirty="0">
                <a:effectLst/>
                <a:latin typeface="Calibri" panose="020F0502020204030204" pitchFamily="34" charset="0"/>
                <a:ea typeface="Aptos" panose="020B0004020202020204" pitchFamily="34" charset="0"/>
              </a:rPr>
            </a:br>
            <a:r>
              <a:rPr lang="nl-NL" sz="3200" b="1" i="1" dirty="0">
                <a:effectLst/>
                <a:latin typeface="Calibri" panose="020F0502020204030204" pitchFamily="34" charset="0"/>
                <a:ea typeface="Aptos" panose="020B0004020202020204" pitchFamily="34" charset="0"/>
              </a:rPr>
              <a:t>Wat kun je méér en beter hebben?</a:t>
            </a:r>
            <a:br>
              <a:rPr lang="nl-NL" sz="3200" b="1" i="1" dirty="0">
                <a:effectLst/>
                <a:latin typeface="Calibri" panose="020F0502020204030204" pitchFamily="34" charset="0"/>
                <a:ea typeface="Aptos" panose="020B0004020202020204" pitchFamily="34" charset="0"/>
              </a:rPr>
            </a:br>
            <a:r>
              <a:rPr lang="nl-NL" sz="3200" b="1" i="1" dirty="0">
                <a:effectLst/>
                <a:latin typeface="Calibri" panose="020F0502020204030204" pitchFamily="34" charset="0"/>
                <a:ea typeface="Aptos" panose="020B0004020202020204" pitchFamily="34" charset="0"/>
              </a:rPr>
              <a:t>Als je leven door Godsvertrouwen wordt beheerst, wat kan je dan nog gebeuren?</a:t>
            </a:r>
            <a:br>
              <a:rPr lang="nl-NL" sz="3200" b="1" i="1" dirty="0">
                <a:effectLst/>
                <a:latin typeface="Calibri" panose="020F0502020204030204" pitchFamily="34" charset="0"/>
                <a:ea typeface="Aptos" panose="020B0004020202020204" pitchFamily="34" charset="0"/>
              </a:rPr>
            </a:br>
            <a:r>
              <a:rPr lang="nl-NL" sz="3200" b="1" i="1" dirty="0">
                <a:effectLst/>
                <a:latin typeface="Calibri" panose="020F0502020204030204" pitchFamily="34" charset="0"/>
                <a:ea typeface="Aptos" panose="020B0004020202020204" pitchFamily="34" charset="0"/>
              </a:rPr>
              <a:t>Als je onder alle omstandigheden het gevoel hebt dat je op Hem kunt rekenen, dat Hij je de weg wijst in het donker, je opraapt als je bent gevallen, dat Hij je ziet en bij je is…</a:t>
            </a:r>
            <a:br>
              <a:rPr lang="nl-NL" sz="3200" b="1" i="1" dirty="0">
                <a:effectLst/>
                <a:latin typeface="Calibri" panose="020F0502020204030204" pitchFamily="34" charset="0"/>
                <a:ea typeface="Aptos" panose="020B0004020202020204" pitchFamily="34" charset="0"/>
              </a:rPr>
            </a:br>
            <a:r>
              <a:rPr lang="nl-NL" sz="3200" b="1" i="1" dirty="0">
                <a:effectLst/>
                <a:latin typeface="Calibri" panose="020F0502020204030204" pitchFamily="34" charset="0"/>
                <a:ea typeface="Aptos" panose="020B0004020202020204" pitchFamily="34" charset="0"/>
              </a:rPr>
              <a:t>Wat is dat een weelde: ´Godsvertrouwen’ </a:t>
            </a:r>
            <a:endParaRPr lang="nl-NL" dirty="0"/>
          </a:p>
        </p:txBody>
      </p:sp>
      <p:sp>
        <p:nvSpPr>
          <p:cNvPr id="4" name="Tijdelijke aanduiding voor datum 3">
            <a:extLst>
              <a:ext uri="{FF2B5EF4-FFF2-40B4-BE49-F238E27FC236}">
                <a16:creationId xmlns:a16="http://schemas.microsoft.com/office/drawing/2014/main" id="{E289B343-E920-E0C6-B840-7BA571B303FA}"/>
              </a:ext>
            </a:extLst>
          </p:cNvPr>
          <p:cNvSpPr>
            <a:spLocks noGrp="1"/>
          </p:cNvSpPr>
          <p:nvPr>
            <p:ph type="dt" sz="half" idx="10"/>
          </p:nvPr>
        </p:nvSpPr>
        <p:spPr/>
        <p:txBody>
          <a:bodyPr/>
          <a:lstStyle/>
          <a:p>
            <a:pPr rtl="0"/>
            <a:r>
              <a:rPr lang="nl-NL" noProof="0"/>
              <a:t>1-3-20XX</a:t>
            </a:r>
          </a:p>
        </p:txBody>
      </p:sp>
      <p:sp>
        <p:nvSpPr>
          <p:cNvPr id="5" name="Tijdelijke aanduiding voor voettekst 4">
            <a:extLst>
              <a:ext uri="{FF2B5EF4-FFF2-40B4-BE49-F238E27FC236}">
                <a16:creationId xmlns:a16="http://schemas.microsoft.com/office/drawing/2014/main" id="{BA508552-445E-8C26-381D-33DE658DD9B5}"/>
              </a:ext>
            </a:extLst>
          </p:cNvPr>
          <p:cNvSpPr>
            <a:spLocks noGrp="1"/>
          </p:cNvSpPr>
          <p:nvPr>
            <p:ph type="ftr" sz="quarter" idx="11"/>
          </p:nvPr>
        </p:nvSpPr>
        <p:spPr/>
        <p:txBody>
          <a:bodyPr/>
          <a:lstStyle/>
          <a:p>
            <a:pPr rtl="0"/>
            <a:r>
              <a:rPr lang="nl-NL" noProof="0"/>
              <a:t>VOORBEELD VAN VOETTEKST</a:t>
            </a:r>
          </a:p>
        </p:txBody>
      </p:sp>
      <p:sp>
        <p:nvSpPr>
          <p:cNvPr id="6" name="Tijdelijke aanduiding voor dianummer 5">
            <a:extLst>
              <a:ext uri="{FF2B5EF4-FFF2-40B4-BE49-F238E27FC236}">
                <a16:creationId xmlns:a16="http://schemas.microsoft.com/office/drawing/2014/main" id="{B8A72B11-915D-E8F0-0192-1289CE1756DC}"/>
              </a:ext>
            </a:extLst>
          </p:cNvPr>
          <p:cNvSpPr>
            <a:spLocks noGrp="1"/>
          </p:cNvSpPr>
          <p:nvPr>
            <p:ph type="sldNum" sz="quarter" idx="12"/>
          </p:nvPr>
        </p:nvSpPr>
        <p:spPr/>
        <p:txBody>
          <a:bodyPr/>
          <a:lstStyle/>
          <a:p>
            <a:pPr rtl="0"/>
            <a:fld id="{28844951-7827-47D4-8276-7DDE1FA7D85A}" type="slidenum">
              <a:rPr lang="nl-NL" noProof="0" smtClean="0"/>
              <a:t>3</a:t>
            </a:fld>
            <a:endParaRPr lang="nl-NL" noProof="0"/>
          </a:p>
        </p:txBody>
      </p:sp>
    </p:spTree>
    <p:extLst>
      <p:ext uri="{BB962C8B-B14F-4D97-AF65-F5344CB8AC3E}">
        <p14:creationId xmlns:p14="http://schemas.microsoft.com/office/powerpoint/2010/main" val="858550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AC888-2875-876C-3D81-8C826DFEBF1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F287BB-9D4B-848E-BFB2-C35F0A41AEDD}"/>
              </a:ext>
            </a:extLst>
          </p:cNvPr>
          <p:cNvSpPr>
            <a:spLocks noGrp="1"/>
          </p:cNvSpPr>
          <p:nvPr>
            <p:ph type="title"/>
          </p:nvPr>
        </p:nvSpPr>
        <p:spPr>
          <a:xfrm>
            <a:off x="838200" y="681037"/>
            <a:ext cx="10515600" cy="1325563"/>
          </a:xfrm>
        </p:spPr>
        <p:txBody>
          <a:bodyPr anchor="ctr">
            <a:normAutofit/>
          </a:bodyPr>
          <a:lstStyle/>
          <a:p>
            <a:r>
              <a:rPr lang="nl-NL" dirty="0"/>
              <a:t>GODSVERTROUWEN</a:t>
            </a:r>
          </a:p>
        </p:txBody>
      </p:sp>
      <p:sp>
        <p:nvSpPr>
          <p:cNvPr id="4" name="Tijdelijke aanduiding voor datum 3">
            <a:extLst>
              <a:ext uri="{FF2B5EF4-FFF2-40B4-BE49-F238E27FC236}">
                <a16:creationId xmlns:a16="http://schemas.microsoft.com/office/drawing/2014/main" id="{667D4CC4-9E32-7901-F106-D56E9129E386}"/>
              </a:ext>
            </a:extLst>
          </p:cNvPr>
          <p:cNvSpPr>
            <a:spLocks noGrp="1"/>
          </p:cNvSpPr>
          <p:nvPr>
            <p:ph type="dt" sz="half" idx="10"/>
          </p:nvPr>
        </p:nvSpPr>
        <p:spPr>
          <a:xfrm>
            <a:off x="838200" y="6429375"/>
            <a:ext cx="2743200" cy="365125"/>
          </a:xfrm>
        </p:spPr>
        <p:txBody>
          <a:bodyPr anchor="ctr">
            <a:normAutofit/>
          </a:bodyPr>
          <a:lstStyle/>
          <a:p>
            <a:pPr rtl="0">
              <a:spcAft>
                <a:spcPts val="600"/>
              </a:spcAft>
            </a:pPr>
            <a:r>
              <a:rPr lang="nl-NL" noProof="0"/>
              <a:t>1-3-20XX</a:t>
            </a:r>
          </a:p>
        </p:txBody>
      </p:sp>
      <p:sp>
        <p:nvSpPr>
          <p:cNvPr id="5" name="Tijdelijke aanduiding voor voettekst 4">
            <a:extLst>
              <a:ext uri="{FF2B5EF4-FFF2-40B4-BE49-F238E27FC236}">
                <a16:creationId xmlns:a16="http://schemas.microsoft.com/office/drawing/2014/main" id="{0F30BDF0-3547-94AA-0B27-34131655ECEB}"/>
              </a:ext>
            </a:extLst>
          </p:cNvPr>
          <p:cNvSpPr>
            <a:spLocks noGrp="1"/>
          </p:cNvSpPr>
          <p:nvPr>
            <p:ph type="ftr" sz="quarter" idx="11"/>
          </p:nvPr>
        </p:nvSpPr>
        <p:spPr>
          <a:xfrm>
            <a:off x="4038600" y="6429375"/>
            <a:ext cx="4114800" cy="365125"/>
          </a:xfrm>
        </p:spPr>
        <p:txBody>
          <a:bodyPr anchor="ctr">
            <a:normAutofit/>
          </a:bodyPr>
          <a:lstStyle/>
          <a:p>
            <a:pPr rtl="0">
              <a:spcAft>
                <a:spcPts val="600"/>
              </a:spcAft>
            </a:pPr>
            <a:r>
              <a:rPr lang="nl-NL" noProof="0"/>
              <a:t>VOORBEELD VAN VOETTEKST</a:t>
            </a:r>
          </a:p>
        </p:txBody>
      </p:sp>
      <p:sp>
        <p:nvSpPr>
          <p:cNvPr id="6" name="Tijdelijke aanduiding voor dianummer 5">
            <a:extLst>
              <a:ext uri="{FF2B5EF4-FFF2-40B4-BE49-F238E27FC236}">
                <a16:creationId xmlns:a16="http://schemas.microsoft.com/office/drawing/2014/main" id="{22C11069-4F3D-C754-DBD3-2C78F74E8221}"/>
              </a:ext>
            </a:extLst>
          </p:cNvPr>
          <p:cNvSpPr>
            <a:spLocks noGrp="1"/>
          </p:cNvSpPr>
          <p:nvPr>
            <p:ph type="sldNum" sz="quarter" idx="12"/>
          </p:nvPr>
        </p:nvSpPr>
        <p:spPr>
          <a:xfrm>
            <a:off x="8610600" y="6429375"/>
            <a:ext cx="2743200" cy="365125"/>
          </a:xfrm>
        </p:spPr>
        <p:txBody>
          <a:bodyPr anchor="ctr">
            <a:normAutofit/>
          </a:bodyPr>
          <a:lstStyle/>
          <a:p>
            <a:pPr rtl="0">
              <a:spcAft>
                <a:spcPts val="600"/>
              </a:spcAft>
            </a:pPr>
            <a:fld id="{28844951-7827-47D4-8276-7DDE1FA7D85A}" type="slidenum">
              <a:rPr lang="nl-NL" noProof="0" smtClean="0"/>
              <a:pPr rtl="0">
                <a:spcAft>
                  <a:spcPts val="600"/>
                </a:spcAft>
              </a:pPr>
              <a:t>4</a:t>
            </a:fld>
            <a:endParaRPr lang="nl-NL" noProof="0"/>
          </a:p>
        </p:txBody>
      </p:sp>
      <p:graphicFrame>
        <p:nvGraphicFramePr>
          <p:cNvPr id="8" name="Tijdelijke aanduiding voor inhoud 2">
            <a:extLst>
              <a:ext uri="{FF2B5EF4-FFF2-40B4-BE49-F238E27FC236}">
                <a16:creationId xmlns:a16="http://schemas.microsoft.com/office/drawing/2014/main" id="{AF7B2267-40C5-B636-EA96-7971DAF1D6DD}"/>
              </a:ext>
            </a:extLst>
          </p:cNvPr>
          <p:cNvGraphicFramePr>
            <a:graphicFrameLocks noGrp="1"/>
          </p:cNvGraphicFramePr>
          <p:nvPr>
            <p:ph idx="1"/>
            <p:extLst>
              <p:ext uri="{D42A27DB-BD31-4B8C-83A1-F6EECF244321}">
                <p14:modId xmlns:p14="http://schemas.microsoft.com/office/powerpoint/2010/main" val="1540854949"/>
              </p:ext>
            </p:extLst>
          </p:nvPr>
        </p:nvGraphicFramePr>
        <p:xfrm>
          <a:off x="838200" y="2178657"/>
          <a:ext cx="10515600" cy="399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001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5CF67-24E0-F35A-F94F-F82EE0E6DF6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A020530-94ED-ECD5-F50E-C7F200C98B54}"/>
              </a:ext>
            </a:extLst>
          </p:cNvPr>
          <p:cNvSpPr>
            <a:spLocks noGrp="1"/>
          </p:cNvSpPr>
          <p:nvPr>
            <p:ph type="title"/>
          </p:nvPr>
        </p:nvSpPr>
        <p:spPr>
          <a:xfrm>
            <a:off x="841249" y="857251"/>
            <a:ext cx="5914937" cy="2076450"/>
          </a:xfrm>
        </p:spPr>
        <p:txBody>
          <a:bodyPr anchor="b">
            <a:normAutofit/>
          </a:bodyPr>
          <a:lstStyle/>
          <a:p>
            <a:r>
              <a:rPr lang="nl-NL" sz="4400">
                <a:gradFill flip="none" rotWithShape="1">
                  <a:gsLst>
                    <a:gs pos="0">
                      <a:schemeClr val="accent5">
                        <a:alpha val="70000"/>
                      </a:schemeClr>
                    </a:gs>
                    <a:gs pos="100000">
                      <a:schemeClr val="accent1">
                        <a:alpha val="70000"/>
                      </a:schemeClr>
                    </a:gs>
                  </a:gsLst>
                  <a:lin ang="0" scaled="1"/>
                  <a:tileRect/>
                </a:gradFill>
              </a:rPr>
              <a:t>GODSVERTROUWEN</a:t>
            </a:r>
          </a:p>
        </p:txBody>
      </p:sp>
      <p:sp>
        <p:nvSpPr>
          <p:cNvPr id="3" name="Tijdelijke aanduiding voor inhoud 2">
            <a:extLst>
              <a:ext uri="{FF2B5EF4-FFF2-40B4-BE49-F238E27FC236}">
                <a16:creationId xmlns:a16="http://schemas.microsoft.com/office/drawing/2014/main" id="{1CF9F8AD-CCB4-22C9-C8DA-022AA53BF27E}"/>
              </a:ext>
            </a:extLst>
          </p:cNvPr>
          <p:cNvSpPr>
            <a:spLocks noGrp="1"/>
          </p:cNvSpPr>
          <p:nvPr>
            <p:ph idx="1"/>
          </p:nvPr>
        </p:nvSpPr>
        <p:spPr>
          <a:xfrm>
            <a:off x="841248" y="3190875"/>
            <a:ext cx="5914938" cy="2986087"/>
          </a:xfrm>
        </p:spPr>
        <p:txBody>
          <a:bodyPr>
            <a:normAutofit/>
          </a:bodyPr>
          <a:lstStyle/>
          <a:p>
            <a:r>
              <a:rPr lang="nl-NL" sz="1800" b="1">
                <a:solidFill>
                  <a:schemeClr val="tx2">
                    <a:alpha val="60000"/>
                  </a:schemeClr>
                </a:solidFill>
              </a:rPr>
              <a:t>DOOR DE HEERE IS ER EEN GESCHIEDENIS VOL HOOP</a:t>
            </a:r>
          </a:p>
          <a:p>
            <a:r>
              <a:rPr lang="nl-NL" sz="1800" b="1">
                <a:solidFill>
                  <a:schemeClr val="tx2">
                    <a:alpha val="60000"/>
                  </a:schemeClr>
                </a:solidFill>
              </a:rPr>
              <a:t>Schepping                   Wat een God!</a:t>
            </a:r>
          </a:p>
          <a:p>
            <a:r>
              <a:rPr lang="nl-NL" sz="1800" b="1">
                <a:solidFill>
                  <a:schemeClr val="tx2">
                    <a:alpha val="60000"/>
                  </a:schemeClr>
                </a:solidFill>
              </a:rPr>
              <a:t>Na de zondeval         Wat een genadig God! </a:t>
            </a:r>
          </a:p>
          <a:p>
            <a:r>
              <a:rPr lang="nl-NL" sz="1800" b="1">
                <a:solidFill>
                  <a:schemeClr val="tx2">
                    <a:alpha val="60000"/>
                  </a:schemeClr>
                </a:solidFill>
              </a:rPr>
              <a:t>Uit Egypte                   Boven alle wereldleiders </a:t>
            </a:r>
          </a:p>
          <a:p>
            <a:endParaRPr lang="nl-NL" sz="1800" b="1" dirty="0">
              <a:solidFill>
                <a:schemeClr val="tx2">
                  <a:alpha val="60000"/>
                </a:schemeClr>
              </a:solidFill>
            </a:endParaRPr>
          </a:p>
        </p:txBody>
      </p:sp>
      <p:sp>
        <p:nvSpPr>
          <p:cNvPr id="4" name="Tijdelijke aanduiding voor datum 3">
            <a:extLst>
              <a:ext uri="{FF2B5EF4-FFF2-40B4-BE49-F238E27FC236}">
                <a16:creationId xmlns:a16="http://schemas.microsoft.com/office/drawing/2014/main" id="{E53DEA50-D0F7-CD3A-9885-656B156094A3}"/>
              </a:ext>
            </a:extLst>
          </p:cNvPr>
          <p:cNvSpPr>
            <a:spLocks noGrp="1"/>
          </p:cNvSpPr>
          <p:nvPr>
            <p:ph type="dt" sz="half" idx="10"/>
          </p:nvPr>
        </p:nvSpPr>
        <p:spPr>
          <a:xfrm>
            <a:off x="838200" y="6429375"/>
            <a:ext cx="2743200" cy="365125"/>
          </a:xfrm>
        </p:spPr>
        <p:txBody>
          <a:bodyPr anchor="ctr">
            <a:normAutofit/>
          </a:bodyPr>
          <a:lstStyle/>
          <a:p>
            <a:pPr rtl="0">
              <a:spcAft>
                <a:spcPts val="600"/>
              </a:spcAft>
            </a:pPr>
            <a:r>
              <a:rPr lang="nl-NL" noProof="0"/>
              <a:t>1-3-20XX</a:t>
            </a:r>
          </a:p>
        </p:txBody>
      </p:sp>
      <p:sp>
        <p:nvSpPr>
          <p:cNvPr id="5" name="Tijdelijke aanduiding voor voettekst 4">
            <a:extLst>
              <a:ext uri="{FF2B5EF4-FFF2-40B4-BE49-F238E27FC236}">
                <a16:creationId xmlns:a16="http://schemas.microsoft.com/office/drawing/2014/main" id="{38453CD0-54DA-BDBF-5E69-37412400C5AC}"/>
              </a:ext>
            </a:extLst>
          </p:cNvPr>
          <p:cNvSpPr>
            <a:spLocks noGrp="1"/>
          </p:cNvSpPr>
          <p:nvPr>
            <p:ph type="ftr" sz="quarter" idx="11"/>
          </p:nvPr>
        </p:nvSpPr>
        <p:spPr>
          <a:xfrm>
            <a:off x="4038600" y="6429375"/>
            <a:ext cx="4114800" cy="365125"/>
          </a:xfrm>
        </p:spPr>
        <p:txBody>
          <a:bodyPr anchor="ctr">
            <a:normAutofit/>
          </a:bodyPr>
          <a:lstStyle/>
          <a:p>
            <a:pPr rtl="0">
              <a:spcAft>
                <a:spcPts val="600"/>
              </a:spcAft>
            </a:pPr>
            <a:r>
              <a:rPr lang="nl-NL" noProof="0"/>
              <a:t>VOORBEELD VAN VOETTEKST</a:t>
            </a:r>
          </a:p>
        </p:txBody>
      </p:sp>
      <p:sp>
        <p:nvSpPr>
          <p:cNvPr id="6" name="Tijdelijke aanduiding voor dianummer 5">
            <a:extLst>
              <a:ext uri="{FF2B5EF4-FFF2-40B4-BE49-F238E27FC236}">
                <a16:creationId xmlns:a16="http://schemas.microsoft.com/office/drawing/2014/main" id="{2CB7EA38-3FE6-37DC-E551-6ADF8DC1D1D0}"/>
              </a:ext>
            </a:extLst>
          </p:cNvPr>
          <p:cNvSpPr>
            <a:spLocks noGrp="1"/>
          </p:cNvSpPr>
          <p:nvPr>
            <p:ph type="sldNum" sz="quarter" idx="12"/>
          </p:nvPr>
        </p:nvSpPr>
        <p:spPr>
          <a:xfrm>
            <a:off x="8610600" y="6429375"/>
            <a:ext cx="2743200" cy="365125"/>
          </a:xfrm>
        </p:spPr>
        <p:txBody>
          <a:bodyPr anchor="ctr">
            <a:normAutofit/>
          </a:bodyPr>
          <a:lstStyle/>
          <a:p>
            <a:pPr rtl="0">
              <a:spcAft>
                <a:spcPts val="600"/>
              </a:spcAft>
            </a:pPr>
            <a:fld id="{28844951-7827-47D4-8276-7DDE1FA7D85A}" type="slidenum">
              <a:rPr lang="nl-NL" noProof="0" smtClean="0"/>
              <a:pPr rtl="0">
                <a:spcAft>
                  <a:spcPts val="600"/>
                </a:spcAft>
              </a:pPr>
              <a:t>5</a:t>
            </a:fld>
            <a:endParaRPr lang="nl-NL" noProof="0"/>
          </a:p>
        </p:txBody>
      </p:sp>
      <p:pic>
        <p:nvPicPr>
          <p:cNvPr id="31" name="Tijdelijke aanduiding voor afbeelding 30" descr="Afbeelding met buitenshuis, landschap, wolk, natuur&#10;&#10;Door AI gegenereerde inhoud is mogelijk onjuist.">
            <a:extLst>
              <a:ext uri="{FF2B5EF4-FFF2-40B4-BE49-F238E27FC236}">
                <a16:creationId xmlns:a16="http://schemas.microsoft.com/office/drawing/2014/main" id="{E718CE7D-48AC-761D-9226-E1C0D5BCFD91}"/>
              </a:ext>
            </a:extLst>
          </p:cNvPr>
          <p:cNvPicPr>
            <a:picLocks noGrp="1" noChangeAspect="1"/>
          </p:cNvPicPr>
          <p:nvPr>
            <p:ph type="pic" sz="quarter" idx="15"/>
          </p:nvPr>
        </p:nvPicPr>
        <p:blipFill>
          <a:blip r:embed="rId2">
            <a:extLst>
              <a:ext uri="{837473B0-CC2E-450A-ABE3-18F120FF3D39}">
                <a1611:picAttrSrcUrl xmlns:a1611="http://schemas.microsoft.com/office/drawing/2016/11/main" r:id="rId3"/>
              </a:ext>
            </a:extLst>
          </a:blip>
          <a:srcRect t="10493" b="10493"/>
          <a:stretch>
            <a:fillRect/>
          </a:stretch>
        </p:blipFill>
        <p:spPr/>
      </p:pic>
      <p:pic>
        <p:nvPicPr>
          <p:cNvPr id="27" name="Tijdelijke aanduiding voor afbeelding 26" descr="Afbeelding met (kosmische) ruimte, Hemellichaam, planeet, ruimte">
            <a:extLst>
              <a:ext uri="{FF2B5EF4-FFF2-40B4-BE49-F238E27FC236}">
                <a16:creationId xmlns:a16="http://schemas.microsoft.com/office/drawing/2014/main" id="{6546075D-A3E4-83D0-F251-E9E2EC5177E9}"/>
              </a:ext>
            </a:extLst>
          </p:cNvPr>
          <p:cNvPicPr>
            <a:picLocks noGrp="1" noChangeAspect="1"/>
          </p:cNvPicPr>
          <p:nvPr>
            <p:ph type="pic" sz="quarter" idx="13"/>
          </p:nvPr>
        </p:nvPicPr>
        <p:blipFill>
          <a:blip r:embed="rId4">
            <a:extLst>
              <a:ext uri="{837473B0-CC2E-450A-ABE3-18F120FF3D39}">
                <a1611:picAttrSrcUrl xmlns:a1611="http://schemas.microsoft.com/office/drawing/2016/11/main" r:id="rId5"/>
              </a:ext>
            </a:extLst>
          </a:blip>
          <a:srcRect t="5816" b="5816"/>
          <a:stretch>
            <a:fillRect/>
          </a:stretch>
        </p:blipFill>
        <p:spPr/>
      </p:pic>
      <p:pic>
        <p:nvPicPr>
          <p:cNvPr id="33" name="Tijdelijke aanduiding voor afbeelding 32" descr="Afbeelding met reptiel, geel, zoogdier, slang">
            <a:extLst>
              <a:ext uri="{FF2B5EF4-FFF2-40B4-BE49-F238E27FC236}">
                <a16:creationId xmlns:a16="http://schemas.microsoft.com/office/drawing/2014/main" id="{277B34DB-F745-7D4D-B54F-3A9B6763DC86}"/>
              </a:ext>
            </a:extLst>
          </p:cNvPr>
          <p:cNvPicPr>
            <a:picLocks noGrp="1" noChangeAspect="1"/>
          </p:cNvPicPr>
          <p:nvPr>
            <p:ph type="pic" sz="quarter" idx="14"/>
          </p:nvPr>
        </p:nvPicPr>
        <p:blipFill>
          <a:blip r:embed="rId6">
            <a:extLst>
              <a:ext uri="{837473B0-CC2E-450A-ABE3-18F120FF3D39}">
                <a1611:picAttrSrcUrl xmlns:a1611="http://schemas.microsoft.com/office/drawing/2016/11/main" r:id="rId7"/>
              </a:ext>
            </a:extLst>
          </a:blip>
          <a:srcRect l="12577" r="12577"/>
          <a:stretch>
            <a:fillRect/>
          </a:stretch>
        </p:blipFill>
        <p:spPr/>
      </p:pic>
    </p:spTree>
    <p:extLst>
      <p:ext uri="{BB962C8B-B14F-4D97-AF65-F5344CB8AC3E}">
        <p14:creationId xmlns:p14="http://schemas.microsoft.com/office/powerpoint/2010/main" val="1377860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C1159-7E76-FF33-606D-79005E3264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789833A-E33C-398A-F6CE-7CB95111356D}"/>
              </a:ext>
            </a:extLst>
          </p:cNvPr>
          <p:cNvSpPr>
            <a:spLocks noGrp="1"/>
          </p:cNvSpPr>
          <p:nvPr>
            <p:ph type="title"/>
          </p:nvPr>
        </p:nvSpPr>
        <p:spPr>
          <a:xfrm>
            <a:off x="841249" y="857251"/>
            <a:ext cx="5914937" cy="2076450"/>
          </a:xfrm>
        </p:spPr>
        <p:txBody>
          <a:bodyPr anchor="b">
            <a:normAutofit/>
          </a:bodyPr>
          <a:lstStyle/>
          <a:p>
            <a:r>
              <a:rPr lang="nl-NL" sz="4400">
                <a:gradFill flip="none" rotWithShape="1">
                  <a:gsLst>
                    <a:gs pos="0">
                      <a:schemeClr val="accent5">
                        <a:alpha val="70000"/>
                      </a:schemeClr>
                    </a:gs>
                    <a:gs pos="100000">
                      <a:schemeClr val="accent1">
                        <a:alpha val="70000"/>
                      </a:schemeClr>
                    </a:gs>
                  </a:gsLst>
                  <a:lin ang="0" scaled="1"/>
                  <a:tileRect/>
                </a:gradFill>
              </a:rPr>
              <a:t>GODSVERTROUWEN</a:t>
            </a:r>
          </a:p>
        </p:txBody>
      </p:sp>
      <p:sp>
        <p:nvSpPr>
          <p:cNvPr id="3" name="Tijdelijke aanduiding voor inhoud 2">
            <a:extLst>
              <a:ext uri="{FF2B5EF4-FFF2-40B4-BE49-F238E27FC236}">
                <a16:creationId xmlns:a16="http://schemas.microsoft.com/office/drawing/2014/main" id="{58D609D4-B891-E0BA-0AD3-8661C5655F23}"/>
              </a:ext>
            </a:extLst>
          </p:cNvPr>
          <p:cNvSpPr>
            <a:spLocks noGrp="1"/>
          </p:cNvSpPr>
          <p:nvPr>
            <p:ph idx="1"/>
          </p:nvPr>
        </p:nvSpPr>
        <p:spPr>
          <a:xfrm>
            <a:off x="841248" y="3190875"/>
            <a:ext cx="5914938" cy="2986087"/>
          </a:xfrm>
        </p:spPr>
        <p:txBody>
          <a:bodyPr>
            <a:normAutofit/>
          </a:bodyPr>
          <a:lstStyle/>
          <a:p>
            <a:r>
              <a:rPr lang="nl-NL" sz="1800" b="1" dirty="0">
                <a:solidFill>
                  <a:schemeClr val="tx2">
                    <a:alpha val="60000"/>
                  </a:schemeClr>
                </a:solidFill>
              </a:rPr>
              <a:t>DOOR DE HEERE IS ER EEN GESCHIEDENIS VOL HOOP</a:t>
            </a:r>
          </a:p>
          <a:p>
            <a:r>
              <a:rPr lang="nl-NL" sz="1800" b="1" dirty="0">
                <a:solidFill>
                  <a:schemeClr val="tx2">
                    <a:alpha val="60000"/>
                  </a:schemeClr>
                </a:solidFill>
              </a:rPr>
              <a:t>Terugkeer Babel         De HEERE is Koning</a:t>
            </a:r>
          </a:p>
          <a:p>
            <a:r>
              <a:rPr lang="nl-NL" sz="1800" b="1" dirty="0">
                <a:solidFill>
                  <a:schemeClr val="tx2">
                    <a:alpha val="60000"/>
                  </a:schemeClr>
                </a:solidFill>
              </a:rPr>
              <a:t>Christus komt              De HEERE betrouwbaar</a:t>
            </a:r>
          </a:p>
          <a:p>
            <a:r>
              <a:rPr lang="nl-NL" sz="1800" b="1" dirty="0">
                <a:solidFill>
                  <a:schemeClr val="tx2">
                    <a:alpha val="60000"/>
                  </a:schemeClr>
                </a:solidFill>
              </a:rPr>
              <a:t>Christus komt              De HEERE is de Redder </a:t>
            </a:r>
          </a:p>
          <a:p>
            <a:endParaRPr lang="nl-NL" sz="1800" b="1" dirty="0">
              <a:solidFill>
                <a:schemeClr val="tx2">
                  <a:alpha val="60000"/>
                </a:schemeClr>
              </a:solidFill>
            </a:endParaRPr>
          </a:p>
        </p:txBody>
      </p:sp>
      <p:sp>
        <p:nvSpPr>
          <p:cNvPr id="4" name="Tijdelijke aanduiding voor datum 3">
            <a:extLst>
              <a:ext uri="{FF2B5EF4-FFF2-40B4-BE49-F238E27FC236}">
                <a16:creationId xmlns:a16="http://schemas.microsoft.com/office/drawing/2014/main" id="{F328183B-9188-1AE0-2005-1CA03A638150}"/>
              </a:ext>
            </a:extLst>
          </p:cNvPr>
          <p:cNvSpPr>
            <a:spLocks noGrp="1"/>
          </p:cNvSpPr>
          <p:nvPr>
            <p:ph type="dt" sz="half" idx="10"/>
          </p:nvPr>
        </p:nvSpPr>
        <p:spPr>
          <a:xfrm>
            <a:off x="838200" y="6429375"/>
            <a:ext cx="2743200" cy="365125"/>
          </a:xfrm>
        </p:spPr>
        <p:txBody>
          <a:bodyPr anchor="ctr">
            <a:normAutofit/>
          </a:bodyPr>
          <a:lstStyle/>
          <a:p>
            <a:pPr rtl="0">
              <a:spcAft>
                <a:spcPts val="600"/>
              </a:spcAft>
            </a:pPr>
            <a:r>
              <a:rPr lang="nl-NL" noProof="0"/>
              <a:t>1-3-20XX</a:t>
            </a:r>
          </a:p>
        </p:txBody>
      </p:sp>
      <p:sp>
        <p:nvSpPr>
          <p:cNvPr id="5" name="Tijdelijke aanduiding voor voettekst 4">
            <a:extLst>
              <a:ext uri="{FF2B5EF4-FFF2-40B4-BE49-F238E27FC236}">
                <a16:creationId xmlns:a16="http://schemas.microsoft.com/office/drawing/2014/main" id="{80108E45-D69C-C7AD-9BBD-C3B03D926500}"/>
              </a:ext>
            </a:extLst>
          </p:cNvPr>
          <p:cNvSpPr>
            <a:spLocks noGrp="1"/>
          </p:cNvSpPr>
          <p:nvPr>
            <p:ph type="ftr" sz="quarter" idx="11"/>
          </p:nvPr>
        </p:nvSpPr>
        <p:spPr>
          <a:xfrm>
            <a:off x="4038600" y="6429375"/>
            <a:ext cx="4114800" cy="365125"/>
          </a:xfrm>
        </p:spPr>
        <p:txBody>
          <a:bodyPr anchor="ctr">
            <a:normAutofit/>
          </a:bodyPr>
          <a:lstStyle/>
          <a:p>
            <a:pPr rtl="0">
              <a:spcAft>
                <a:spcPts val="600"/>
              </a:spcAft>
            </a:pPr>
            <a:r>
              <a:rPr lang="nl-NL" noProof="0"/>
              <a:t>VOORBEELD VAN VOETTEKST</a:t>
            </a:r>
          </a:p>
        </p:txBody>
      </p:sp>
      <p:sp>
        <p:nvSpPr>
          <p:cNvPr id="6" name="Tijdelijke aanduiding voor dianummer 5">
            <a:extLst>
              <a:ext uri="{FF2B5EF4-FFF2-40B4-BE49-F238E27FC236}">
                <a16:creationId xmlns:a16="http://schemas.microsoft.com/office/drawing/2014/main" id="{BAC19CD5-2681-44C3-518A-1103A3136F7F}"/>
              </a:ext>
            </a:extLst>
          </p:cNvPr>
          <p:cNvSpPr>
            <a:spLocks noGrp="1"/>
          </p:cNvSpPr>
          <p:nvPr>
            <p:ph type="sldNum" sz="quarter" idx="12"/>
          </p:nvPr>
        </p:nvSpPr>
        <p:spPr>
          <a:xfrm>
            <a:off x="8610600" y="6429375"/>
            <a:ext cx="2743200" cy="365125"/>
          </a:xfrm>
        </p:spPr>
        <p:txBody>
          <a:bodyPr anchor="ctr">
            <a:normAutofit/>
          </a:bodyPr>
          <a:lstStyle/>
          <a:p>
            <a:pPr rtl="0">
              <a:spcAft>
                <a:spcPts val="600"/>
              </a:spcAft>
            </a:pPr>
            <a:fld id="{28844951-7827-47D4-8276-7DDE1FA7D85A}" type="slidenum">
              <a:rPr lang="nl-NL" noProof="0" smtClean="0"/>
              <a:pPr rtl="0">
                <a:spcAft>
                  <a:spcPts val="600"/>
                </a:spcAft>
              </a:pPr>
              <a:t>6</a:t>
            </a:fld>
            <a:endParaRPr lang="nl-NL" noProof="0"/>
          </a:p>
        </p:txBody>
      </p:sp>
      <p:pic>
        <p:nvPicPr>
          <p:cNvPr id="14" name="Tijdelijke aanduiding voor afbeelding 13" descr="Afbeelding met tekst, kaart, atlas&#10;&#10;Door AI gegenereerde inhoud is mogelijk onjuist.">
            <a:extLst>
              <a:ext uri="{FF2B5EF4-FFF2-40B4-BE49-F238E27FC236}">
                <a16:creationId xmlns:a16="http://schemas.microsoft.com/office/drawing/2014/main" id="{90C2DA24-CEFD-4067-707A-463980CCD4AA}"/>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t="21556" b="21556"/>
          <a:stretch>
            <a:fillRect/>
          </a:stretch>
        </p:blipFill>
        <p:spPr/>
      </p:pic>
      <p:pic>
        <p:nvPicPr>
          <p:cNvPr id="17" name="Tijdelijke aanduiding voor afbeelding 16" descr="Afbeelding met kleding, verven, Menselijk gezicht, kunst&#10;&#10;Door AI gegenereerde inhoud is mogelijk onjuist.">
            <a:extLst>
              <a:ext uri="{FF2B5EF4-FFF2-40B4-BE49-F238E27FC236}">
                <a16:creationId xmlns:a16="http://schemas.microsoft.com/office/drawing/2014/main" id="{8467748F-7D44-A833-EDF1-96318E7142C6}"/>
              </a:ext>
            </a:extLst>
          </p:cNvPr>
          <p:cNvPicPr>
            <a:picLocks noGrp="1" noChangeAspect="1"/>
          </p:cNvPicPr>
          <p:nvPr>
            <p:ph type="pic" sz="quarter" idx="14"/>
          </p:nvPr>
        </p:nvPicPr>
        <p:blipFill>
          <a:blip r:embed="rId4">
            <a:extLst>
              <a:ext uri="{837473B0-CC2E-450A-ABE3-18F120FF3D39}">
                <a1611:picAttrSrcUrl xmlns:a1611="http://schemas.microsoft.com/office/drawing/2016/11/main" r:id="rId5"/>
              </a:ext>
            </a:extLst>
          </a:blip>
          <a:srcRect t="18800" b="18800"/>
          <a:stretch>
            <a:fillRect/>
          </a:stretch>
        </p:blipFill>
        <p:spPr/>
      </p:pic>
      <p:pic>
        <p:nvPicPr>
          <p:cNvPr id="19" name="Tijdelijke aanduiding voor afbeelding 18" descr="Afbeelding met buitenshuis, wolk, hemel, zonsopkomst&#10;&#10;Door AI gegenereerde inhoud is mogelijk onjuist.">
            <a:extLst>
              <a:ext uri="{FF2B5EF4-FFF2-40B4-BE49-F238E27FC236}">
                <a16:creationId xmlns:a16="http://schemas.microsoft.com/office/drawing/2014/main" id="{DF9578E0-58C8-FB6F-6C0C-09940CBE9950}"/>
              </a:ext>
            </a:extLst>
          </p:cNvPr>
          <p:cNvPicPr>
            <a:picLocks noGrp="1" noChangeAspect="1"/>
          </p:cNvPicPr>
          <p:nvPr>
            <p:ph type="pic" sz="quarter" idx="15"/>
          </p:nvPr>
        </p:nvPicPr>
        <p:blipFill>
          <a:blip r:embed="rId6">
            <a:extLst>
              <a:ext uri="{837473B0-CC2E-450A-ABE3-18F120FF3D39}">
                <a1611:picAttrSrcUrl xmlns:a1611="http://schemas.microsoft.com/office/drawing/2016/11/main" r:id="rId7"/>
              </a:ext>
            </a:extLst>
          </a:blip>
          <a:srcRect t="10284" b="10284"/>
          <a:stretch>
            <a:fillRect/>
          </a:stretch>
        </p:blipFill>
        <p:spPr/>
      </p:pic>
      <p:sp>
        <p:nvSpPr>
          <p:cNvPr id="15" name="Tekstvak 14">
            <a:extLst>
              <a:ext uri="{FF2B5EF4-FFF2-40B4-BE49-F238E27FC236}">
                <a16:creationId xmlns:a16="http://schemas.microsoft.com/office/drawing/2014/main" id="{660D6D17-BF89-5E50-B082-48769C32BB99}"/>
              </a:ext>
            </a:extLst>
          </p:cNvPr>
          <p:cNvSpPr txBox="1"/>
          <p:nvPr/>
        </p:nvSpPr>
        <p:spPr>
          <a:xfrm>
            <a:off x="7589520" y="2286000"/>
            <a:ext cx="4599432" cy="230832"/>
          </a:xfrm>
          <a:prstGeom prst="rect">
            <a:avLst/>
          </a:prstGeom>
          <a:noFill/>
        </p:spPr>
        <p:txBody>
          <a:bodyPr wrap="square" rtlCol="0">
            <a:spAutoFit/>
          </a:bodyPr>
          <a:lstStyle/>
          <a:p>
            <a:r>
              <a:rPr lang="nl-NL" sz="900">
                <a:hlinkClick r:id="rId3" tooltip="https://christipedia.miraheze.org/wiki/6e_eeuw_voor_Chr."/>
              </a:rPr>
              <a:t>Deze foto</a:t>
            </a:r>
            <a:r>
              <a:rPr lang="nl-NL" sz="900"/>
              <a:t> van Onbekende auteur is gelicentieerd onder </a:t>
            </a:r>
            <a:r>
              <a:rPr lang="nl-NL" sz="900">
                <a:hlinkClick r:id="rId8" tooltip="https://creativecommons.org/licenses/by-sa/3.0/"/>
              </a:rPr>
              <a:t>CC BY-SA</a:t>
            </a:r>
            <a:endParaRPr lang="nl-NL" sz="900"/>
          </a:p>
        </p:txBody>
      </p:sp>
    </p:spTree>
    <p:extLst>
      <p:ext uri="{BB962C8B-B14F-4D97-AF65-F5344CB8AC3E}">
        <p14:creationId xmlns:p14="http://schemas.microsoft.com/office/powerpoint/2010/main" val="31629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2E736-6B2D-7295-CF4B-76D61A2375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D664A9D-756E-E59A-6294-36ED1EBD7842}"/>
              </a:ext>
            </a:extLst>
          </p:cNvPr>
          <p:cNvSpPr>
            <a:spLocks noGrp="1"/>
          </p:cNvSpPr>
          <p:nvPr>
            <p:ph type="title"/>
          </p:nvPr>
        </p:nvSpPr>
        <p:spPr>
          <a:xfrm>
            <a:off x="841249" y="857251"/>
            <a:ext cx="5914937" cy="2076450"/>
          </a:xfrm>
        </p:spPr>
        <p:txBody>
          <a:bodyPr anchor="b">
            <a:normAutofit/>
          </a:bodyPr>
          <a:lstStyle/>
          <a:p>
            <a:r>
              <a:rPr lang="nl-NL" sz="4400">
                <a:gradFill flip="none" rotWithShape="1">
                  <a:gsLst>
                    <a:gs pos="0">
                      <a:schemeClr val="accent5">
                        <a:alpha val="70000"/>
                      </a:schemeClr>
                    </a:gs>
                    <a:gs pos="100000">
                      <a:schemeClr val="accent1">
                        <a:alpha val="70000"/>
                      </a:schemeClr>
                    </a:gs>
                  </a:gsLst>
                  <a:lin ang="0" scaled="1"/>
                  <a:tileRect/>
                </a:gradFill>
              </a:rPr>
              <a:t>GODSVERTROUWEN</a:t>
            </a:r>
          </a:p>
        </p:txBody>
      </p:sp>
      <p:sp>
        <p:nvSpPr>
          <p:cNvPr id="3" name="Tijdelijke aanduiding voor inhoud 2">
            <a:extLst>
              <a:ext uri="{FF2B5EF4-FFF2-40B4-BE49-F238E27FC236}">
                <a16:creationId xmlns:a16="http://schemas.microsoft.com/office/drawing/2014/main" id="{3B1976D5-3309-10F1-674E-B2CFEB032017}"/>
              </a:ext>
            </a:extLst>
          </p:cNvPr>
          <p:cNvSpPr>
            <a:spLocks noGrp="1"/>
          </p:cNvSpPr>
          <p:nvPr>
            <p:ph idx="1"/>
          </p:nvPr>
        </p:nvSpPr>
        <p:spPr>
          <a:xfrm>
            <a:off x="841248" y="3190875"/>
            <a:ext cx="5914938" cy="2986087"/>
          </a:xfrm>
        </p:spPr>
        <p:txBody>
          <a:bodyPr>
            <a:normAutofit/>
          </a:bodyPr>
          <a:lstStyle/>
          <a:p>
            <a:r>
              <a:rPr lang="nl-NL" sz="1800" b="1" dirty="0">
                <a:solidFill>
                  <a:schemeClr val="tx2">
                    <a:alpha val="60000"/>
                  </a:schemeClr>
                </a:solidFill>
              </a:rPr>
              <a:t>DOOR DE HEERE IS ER EEN TOEKOMST VOL HOOP</a:t>
            </a:r>
          </a:p>
          <a:p>
            <a:r>
              <a:rPr lang="nl-NL" sz="1800" b="1" dirty="0">
                <a:solidFill>
                  <a:schemeClr val="tx2">
                    <a:alpha val="60000"/>
                  </a:schemeClr>
                </a:solidFill>
              </a:rPr>
              <a:t>NU:</a:t>
            </a:r>
          </a:p>
          <a:p>
            <a:r>
              <a:rPr lang="nl-NL" sz="1800" b="1" dirty="0">
                <a:solidFill>
                  <a:schemeClr val="tx2">
                    <a:alpha val="60000"/>
                  </a:schemeClr>
                </a:solidFill>
              </a:rPr>
              <a:t>Altijd toegang            Hebreeën 4-14-16</a:t>
            </a:r>
          </a:p>
          <a:p>
            <a:r>
              <a:rPr lang="nl-NL" sz="1800" b="1" dirty="0">
                <a:solidFill>
                  <a:schemeClr val="tx2">
                    <a:alpha val="60000"/>
                  </a:schemeClr>
                </a:solidFill>
              </a:rPr>
              <a:t>Christus pleit               Hebreeën 7:25-28</a:t>
            </a:r>
          </a:p>
          <a:p>
            <a:r>
              <a:rPr lang="nl-NL" sz="1800" b="1" dirty="0">
                <a:solidFill>
                  <a:schemeClr val="tx2">
                    <a:alpha val="60000"/>
                  </a:schemeClr>
                </a:solidFill>
              </a:rPr>
              <a:t>Christus – erfenis        Colossenzen 1:12-14</a:t>
            </a:r>
          </a:p>
          <a:p>
            <a:pPr marL="342900" indent="-342900">
              <a:buAutoNum type="arabicPeriod"/>
            </a:pPr>
            <a:endParaRPr lang="nl-NL" sz="1800" b="1" dirty="0">
              <a:solidFill>
                <a:schemeClr val="tx2">
                  <a:alpha val="60000"/>
                </a:schemeClr>
              </a:solidFill>
            </a:endParaRPr>
          </a:p>
          <a:p>
            <a:pPr marL="342900" indent="-342900">
              <a:buAutoNum type="arabicPeriod"/>
            </a:pPr>
            <a:endParaRPr lang="nl-NL" sz="1800" b="1" dirty="0">
              <a:solidFill>
                <a:schemeClr val="tx2">
                  <a:alpha val="60000"/>
                </a:schemeClr>
              </a:solidFill>
            </a:endParaRPr>
          </a:p>
        </p:txBody>
      </p:sp>
      <p:sp>
        <p:nvSpPr>
          <p:cNvPr id="4" name="Tijdelijke aanduiding voor datum 3">
            <a:extLst>
              <a:ext uri="{FF2B5EF4-FFF2-40B4-BE49-F238E27FC236}">
                <a16:creationId xmlns:a16="http://schemas.microsoft.com/office/drawing/2014/main" id="{FEAFEE38-A77D-C14C-7C44-83361A106975}"/>
              </a:ext>
            </a:extLst>
          </p:cNvPr>
          <p:cNvSpPr>
            <a:spLocks noGrp="1"/>
          </p:cNvSpPr>
          <p:nvPr>
            <p:ph type="dt" sz="half" idx="10"/>
          </p:nvPr>
        </p:nvSpPr>
        <p:spPr>
          <a:xfrm>
            <a:off x="838200" y="6429375"/>
            <a:ext cx="2743200" cy="365125"/>
          </a:xfrm>
        </p:spPr>
        <p:txBody>
          <a:bodyPr anchor="ctr">
            <a:normAutofit/>
          </a:bodyPr>
          <a:lstStyle/>
          <a:p>
            <a:pPr rtl="0">
              <a:spcAft>
                <a:spcPts val="600"/>
              </a:spcAft>
            </a:pPr>
            <a:r>
              <a:rPr lang="nl-NL" noProof="0"/>
              <a:t>1-3-20XX</a:t>
            </a:r>
          </a:p>
        </p:txBody>
      </p:sp>
      <p:sp>
        <p:nvSpPr>
          <p:cNvPr id="5" name="Tijdelijke aanduiding voor voettekst 4">
            <a:extLst>
              <a:ext uri="{FF2B5EF4-FFF2-40B4-BE49-F238E27FC236}">
                <a16:creationId xmlns:a16="http://schemas.microsoft.com/office/drawing/2014/main" id="{571EFD43-CFD6-E03F-90F2-6BC1452B4AA5}"/>
              </a:ext>
            </a:extLst>
          </p:cNvPr>
          <p:cNvSpPr>
            <a:spLocks noGrp="1"/>
          </p:cNvSpPr>
          <p:nvPr>
            <p:ph type="ftr" sz="quarter" idx="11"/>
          </p:nvPr>
        </p:nvSpPr>
        <p:spPr>
          <a:xfrm>
            <a:off x="4038600" y="6429375"/>
            <a:ext cx="4114800" cy="365125"/>
          </a:xfrm>
        </p:spPr>
        <p:txBody>
          <a:bodyPr anchor="ctr">
            <a:normAutofit/>
          </a:bodyPr>
          <a:lstStyle/>
          <a:p>
            <a:pPr rtl="0">
              <a:spcAft>
                <a:spcPts val="600"/>
              </a:spcAft>
            </a:pPr>
            <a:r>
              <a:rPr lang="nl-NL" noProof="0"/>
              <a:t>VOORBEELD VAN VOETTEKST</a:t>
            </a:r>
          </a:p>
        </p:txBody>
      </p:sp>
      <p:sp>
        <p:nvSpPr>
          <p:cNvPr id="6" name="Tijdelijke aanduiding voor dianummer 5">
            <a:extLst>
              <a:ext uri="{FF2B5EF4-FFF2-40B4-BE49-F238E27FC236}">
                <a16:creationId xmlns:a16="http://schemas.microsoft.com/office/drawing/2014/main" id="{D6B03FB7-EF76-CB6D-EAD9-69DDA47DE77C}"/>
              </a:ext>
            </a:extLst>
          </p:cNvPr>
          <p:cNvSpPr>
            <a:spLocks noGrp="1"/>
          </p:cNvSpPr>
          <p:nvPr>
            <p:ph type="sldNum" sz="quarter" idx="12"/>
          </p:nvPr>
        </p:nvSpPr>
        <p:spPr>
          <a:xfrm>
            <a:off x="8610600" y="6429375"/>
            <a:ext cx="2743200" cy="365125"/>
          </a:xfrm>
        </p:spPr>
        <p:txBody>
          <a:bodyPr anchor="ctr">
            <a:normAutofit/>
          </a:bodyPr>
          <a:lstStyle/>
          <a:p>
            <a:pPr rtl="0">
              <a:spcAft>
                <a:spcPts val="600"/>
              </a:spcAft>
            </a:pPr>
            <a:fld id="{28844951-7827-47D4-8276-7DDE1FA7D85A}" type="slidenum">
              <a:rPr lang="nl-NL" noProof="0" smtClean="0"/>
              <a:pPr rtl="0">
                <a:spcAft>
                  <a:spcPts val="600"/>
                </a:spcAft>
              </a:pPr>
              <a:t>7</a:t>
            </a:fld>
            <a:endParaRPr lang="nl-NL" noProof="0"/>
          </a:p>
        </p:txBody>
      </p:sp>
      <p:pic>
        <p:nvPicPr>
          <p:cNvPr id="16" name="Tijdelijke aanduiding voor afbeelding 15" descr="Afbeelding met tekst, water, strand, buitenshuis&#10;&#10;Door AI gegenereerde inhoud is mogelijk onjuist.">
            <a:extLst>
              <a:ext uri="{FF2B5EF4-FFF2-40B4-BE49-F238E27FC236}">
                <a16:creationId xmlns:a16="http://schemas.microsoft.com/office/drawing/2014/main" id="{09C4B7BB-CCEE-366F-1B2C-8CCFF7979706}"/>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t="2503" b="2503"/>
          <a:stretch>
            <a:fillRect/>
          </a:stretch>
        </p:blipFill>
        <p:spPr/>
      </p:pic>
      <p:pic>
        <p:nvPicPr>
          <p:cNvPr id="1026" name="Picture 2" descr="Hebreeën 7 - DailyVerses.net">
            <a:extLst>
              <a:ext uri="{FF2B5EF4-FFF2-40B4-BE49-F238E27FC236}">
                <a16:creationId xmlns:a16="http://schemas.microsoft.com/office/drawing/2014/main" id="{50763685-D805-E4DA-765D-211D47090CFC}"/>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t="2288" b="228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olossenzen 1:13-14 - HSV">
            <a:extLst>
              <a:ext uri="{FF2B5EF4-FFF2-40B4-BE49-F238E27FC236}">
                <a16:creationId xmlns:a16="http://schemas.microsoft.com/office/drawing/2014/main" id="{81A76E37-C97D-3A50-7323-17C5113CDA9E}"/>
              </a:ext>
            </a:extLst>
          </p:cNvPr>
          <p:cNvPicPr>
            <a:picLocks noGrp="1" noChangeAspect="1" noChangeArrowheads="1"/>
          </p:cNvPicPr>
          <p:nvPr>
            <p:ph type="pic" sz="quarter" idx="15"/>
          </p:nvPr>
        </p:nvPicPr>
        <p:blipFill>
          <a:blip r:embed="rId5">
            <a:extLst>
              <a:ext uri="{28A0092B-C50C-407E-A947-70E740481C1C}">
                <a14:useLocalDpi xmlns:a14="http://schemas.microsoft.com/office/drawing/2010/main" val="0"/>
              </a:ext>
            </a:extLst>
          </a:blip>
          <a:srcRect t="2503" b="250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62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36654-E179-BF67-6935-AE42615851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845658-564B-73FC-B380-24631510D376}"/>
              </a:ext>
            </a:extLst>
          </p:cNvPr>
          <p:cNvSpPr>
            <a:spLocks noGrp="1"/>
          </p:cNvSpPr>
          <p:nvPr>
            <p:ph type="title"/>
          </p:nvPr>
        </p:nvSpPr>
        <p:spPr>
          <a:xfrm>
            <a:off x="841249" y="857251"/>
            <a:ext cx="5914937" cy="2076450"/>
          </a:xfrm>
        </p:spPr>
        <p:txBody>
          <a:bodyPr anchor="b">
            <a:normAutofit/>
          </a:bodyPr>
          <a:lstStyle/>
          <a:p>
            <a:r>
              <a:rPr lang="nl-NL" sz="4400">
                <a:gradFill flip="none" rotWithShape="1">
                  <a:gsLst>
                    <a:gs pos="0">
                      <a:schemeClr val="accent5">
                        <a:alpha val="70000"/>
                      </a:schemeClr>
                    </a:gs>
                    <a:gs pos="100000">
                      <a:schemeClr val="accent1">
                        <a:alpha val="70000"/>
                      </a:schemeClr>
                    </a:gs>
                  </a:gsLst>
                  <a:lin ang="0" scaled="1"/>
                  <a:tileRect/>
                </a:gradFill>
              </a:rPr>
              <a:t>GODSVERTROUWEN</a:t>
            </a:r>
          </a:p>
        </p:txBody>
      </p:sp>
      <p:sp>
        <p:nvSpPr>
          <p:cNvPr id="3" name="Tijdelijke aanduiding voor inhoud 2">
            <a:extLst>
              <a:ext uri="{FF2B5EF4-FFF2-40B4-BE49-F238E27FC236}">
                <a16:creationId xmlns:a16="http://schemas.microsoft.com/office/drawing/2014/main" id="{632E2AB5-A5C0-9EC6-3378-E033F77B5199}"/>
              </a:ext>
            </a:extLst>
          </p:cNvPr>
          <p:cNvSpPr>
            <a:spLocks noGrp="1"/>
          </p:cNvSpPr>
          <p:nvPr>
            <p:ph idx="1"/>
          </p:nvPr>
        </p:nvSpPr>
        <p:spPr>
          <a:xfrm>
            <a:off x="841248" y="3190875"/>
            <a:ext cx="5914938" cy="2986087"/>
          </a:xfrm>
        </p:spPr>
        <p:txBody>
          <a:bodyPr>
            <a:normAutofit/>
          </a:bodyPr>
          <a:lstStyle/>
          <a:p>
            <a:r>
              <a:rPr lang="nl-NL" sz="1800" b="1" dirty="0">
                <a:solidFill>
                  <a:schemeClr val="tx2">
                    <a:alpha val="60000"/>
                  </a:schemeClr>
                </a:solidFill>
              </a:rPr>
              <a:t>DOOR DE HEERE IS ER EEN TOEKOMST VOL HOOP</a:t>
            </a:r>
          </a:p>
          <a:p>
            <a:r>
              <a:rPr lang="nl-NL" sz="1800" b="1" dirty="0">
                <a:solidFill>
                  <a:schemeClr val="tx2">
                    <a:alpha val="60000"/>
                  </a:schemeClr>
                </a:solidFill>
              </a:rPr>
              <a:t>Toekomst</a:t>
            </a:r>
          </a:p>
          <a:p>
            <a:r>
              <a:rPr lang="nl-NL" sz="1800" b="1" dirty="0">
                <a:solidFill>
                  <a:schemeClr val="tx2">
                    <a:alpha val="60000"/>
                  </a:schemeClr>
                </a:solidFill>
              </a:rPr>
              <a:t>Toekomst zeker!</a:t>
            </a:r>
          </a:p>
          <a:p>
            <a:r>
              <a:rPr lang="nl-NL" sz="1800" b="1" dirty="0">
                <a:solidFill>
                  <a:schemeClr val="tx2">
                    <a:alpha val="60000"/>
                  </a:schemeClr>
                </a:solidFill>
              </a:rPr>
              <a:t>Erfenis zeker!</a:t>
            </a:r>
          </a:p>
          <a:p>
            <a:r>
              <a:rPr lang="nl-NL" sz="1800" b="1" dirty="0">
                <a:solidFill>
                  <a:schemeClr val="tx2">
                    <a:alpha val="60000"/>
                  </a:schemeClr>
                </a:solidFill>
              </a:rPr>
              <a:t>Wat een toekomst       Openbaring 21,22</a:t>
            </a:r>
          </a:p>
          <a:p>
            <a:pPr marL="342900" indent="-342900">
              <a:buAutoNum type="arabicPeriod"/>
            </a:pPr>
            <a:endParaRPr lang="nl-NL" sz="1800" b="1" dirty="0">
              <a:solidFill>
                <a:schemeClr val="tx2">
                  <a:alpha val="60000"/>
                </a:schemeClr>
              </a:solidFill>
            </a:endParaRPr>
          </a:p>
          <a:p>
            <a:pPr marL="342900" indent="-342900">
              <a:buAutoNum type="arabicPeriod"/>
            </a:pPr>
            <a:endParaRPr lang="nl-NL" sz="1800" b="1" dirty="0">
              <a:solidFill>
                <a:schemeClr val="tx2">
                  <a:alpha val="60000"/>
                </a:schemeClr>
              </a:solidFill>
            </a:endParaRPr>
          </a:p>
        </p:txBody>
      </p:sp>
      <p:sp>
        <p:nvSpPr>
          <p:cNvPr id="4" name="Tijdelijke aanduiding voor datum 3">
            <a:extLst>
              <a:ext uri="{FF2B5EF4-FFF2-40B4-BE49-F238E27FC236}">
                <a16:creationId xmlns:a16="http://schemas.microsoft.com/office/drawing/2014/main" id="{7F931ACC-3079-2153-E043-B29148020D6C}"/>
              </a:ext>
            </a:extLst>
          </p:cNvPr>
          <p:cNvSpPr>
            <a:spLocks noGrp="1"/>
          </p:cNvSpPr>
          <p:nvPr>
            <p:ph type="dt" sz="half" idx="10"/>
          </p:nvPr>
        </p:nvSpPr>
        <p:spPr>
          <a:xfrm>
            <a:off x="838200" y="6429375"/>
            <a:ext cx="2743200" cy="365125"/>
          </a:xfrm>
        </p:spPr>
        <p:txBody>
          <a:bodyPr anchor="ctr">
            <a:normAutofit/>
          </a:bodyPr>
          <a:lstStyle/>
          <a:p>
            <a:pPr rtl="0">
              <a:spcAft>
                <a:spcPts val="600"/>
              </a:spcAft>
            </a:pPr>
            <a:r>
              <a:rPr lang="nl-NL" noProof="0"/>
              <a:t>1-3-20XX</a:t>
            </a:r>
          </a:p>
        </p:txBody>
      </p:sp>
      <p:sp>
        <p:nvSpPr>
          <p:cNvPr id="5" name="Tijdelijke aanduiding voor voettekst 4">
            <a:extLst>
              <a:ext uri="{FF2B5EF4-FFF2-40B4-BE49-F238E27FC236}">
                <a16:creationId xmlns:a16="http://schemas.microsoft.com/office/drawing/2014/main" id="{7A8AE0AE-A1F3-5877-B607-F2EA4BC996DE}"/>
              </a:ext>
            </a:extLst>
          </p:cNvPr>
          <p:cNvSpPr>
            <a:spLocks noGrp="1"/>
          </p:cNvSpPr>
          <p:nvPr>
            <p:ph type="ftr" sz="quarter" idx="11"/>
          </p:nvPr>
        </p:nvSpPr>
        <p:spPr>
          <a:xfrm>
            <a:off x="4038600" y="6429375"/>
            <a:ext cx="4114800" cy="365125"/>
          </a:xfrm>
        </p:spPr>
        <p:txBody>
          <a:bodyPr anchor="ctr">
            <a:normAutofit/>
          </a:bodyPr>
          <a:lstStyle/>
          <a:p>
            <a:pPr rtl="0">
              <a:spcAft>
                <a:spcPts val="600"/>
              </a:spcAft>
            </a:pPr>
            <a:r>
              <a:rPr lang="nl-NL" noProof="0"/>
              <a:t>VOORBEELD VAN VOETTEKST</a:t>
            </a:r>
          </a:p>
        </p:txBody>
      </p:sp>
      <p:sp>
        <p:nvSpPr>
          <p:cNvPr id="6" name="Tijdelijke aanduiding voor dianummer 5">
            <a:extLst>
              <a:ext uri="{FF2B5EF4-FFF2-40B4-BE49-F238E27FC236}">
                <a16:creationId xmlns:a16="http://schemas.microsoft.com/office/drawing/2014/main" id="{0057DAD2-2C09-9595-33BC-0971ABB04E53}"/>
              </a:ext>
            </a:extLst>
          </p:cNvPr>
          <p:cNvSpPr>
            <a:spLocks noGrp="1"/>
          </p:cNvSpPr>
          <p:nvPr>
            <p:ph type="sldNum" sz="quarter" idx="12"/>
          </p:nvPr>
        </p:nvSpPr>
        <p:spPr>
          <a:xfrm>
            <a:off x="8610600" y="6429375"/>
            <a:ext cx="2743200" cy="365125"/>
          </a:xfrm>
        </p:spPr>
        <p:txBody>
          <a:bodyPr anchor="ctr">
            <a:normAutofit/>
          </a:bodyPr>
          <a:lstStyle/>
          <a:p>
            <a:pPr rtl="0">
              <a:spcAft>
                <a:spcPts val="600"/>
              </a:spcAft>
            </a:pPr>
            <a:fld id="{28844951-7827-47D4-8276-7DDE1FA7D85A}" type="slidenum">
              <a:rPr lang="nl-NL" noProof="0" smtClean="0"/>
              <a:pPr rtl="0">
                <a:spcAft>
                  <a:spcPts val="600"/>
                </a:spcAft>
              </a:pPr>
              <a:t>8</a:t>
            </a:fld>
            <a:endParaRPr lang="nl-NL" noProof="0"/>
          </a:p>
        </p:txBody>
      </p:sp>
      <p:pic>
        <p:nvPicPr>
          <p:cNvPr id="12" name="Tijdelijke aanduiding voor afbeelding 11" descr="Afbeelding met buitenshuis, water, persoon, hemel&#10;&#10;Door AI gegenereerde inhoud is mogelijk onjuist.">
            <a:extLst>
              <a:ext uri="{FF2B5EF4-FFF2-40B4-BE49-F238E27FC236}">
                <a16:creationId xmlns:a16="http://schemas.microsoft.com/office/drawing/2014/main" id="{E1EBBED4-2C90-7F55-0843-764468D442D1}"/>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t="12472" b="12472"/>
          <a:stretch>
            <a:fillRect/>
          </a:stretch>
        </p:blipFill>
        <p:spPr/>
      </p:pic>
      <p:pic>
        <p:nvPicPr>
          <p:cNvPr id="2050" name="Picture 2" descr="Canvas op hout U geeft een toekomst">
            <a:extLst>
              <a:ext uri="{FF2B5EF4-FFF2-40B4-BE49-F238E27FC236}">
                <a16:creationId xmlns:a16="http://schemas.microsoft.com/office/drawing/2014/main" id="{AAF5D74B-F78A-484A-FC83-70D0680F44C7}"/>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t="33696" b="3369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penbaring 21:3-4">
            <a:extLst>
              <a:ext uri="{FF2B5EF4-FFF2-40B4-BE49-F238E27FC236}">
                <a16:creationId xmlns:a16="http://schemas.microsoft.com/office/drawing/2014/main" id="{7DC4BD6D-CF83-7A9F-C130-CD91D65B8EB3}"/>
              </a:ext>
            </a:extLst>
          </p:cNvPr>
          <p:cNvPicPr>
            <a:picLocks noGrp="1" noChangeAspect="1" noChangeArrowheads="1"/>
          </p:cNvPicPr>
          <p:nvPr>
            <p:ph type="pic" sz="quarter" idx="15"/>
          </p:nvPr>
        </p:nvPicPr>
        <p:blipFill>
          <a:blip r:embed="rId5">
            <a:extLst>
              <a:ext uri="{28A0092B-C50C-407E-A947-70E740481C1C}">
                <a14:useLocalDpi xmlns:a14="http://schemas.microsoft.com/office/drawing/2010/main" val="0"/>
              </a:ext>
            </a:extLst>
          </a:blip>
          <a:srcRect t="2503" b="250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282726"/>
      </p:ext>
    </p:extLst>
  </p:cSld>
  <p:clrMapOvr>
    <a:masterClrMapping/>
  </p:clrMapOvr>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1756412_TF00537603_Win32" id="{6484B1E5-A996-4309-9E1F-32B6EE61CBD3}" vid="{FCC05176-DE9A-4B50-8A25-AA08723F54E0}"/>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AFE2A1-77F8-441E-9B9F-DD61C354F4F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5CF4B188-9E41-4609-81DC-EA2587D009AE}">
  <ds:schemaRefs>
    <ds:schemaRef ds:uri="http://schemas.microsoft.com/sharepoint/v3/contenttype/forms"/>
  </ds:schemaRefs>
</ds:datastoreItem>
</file>

<file path=customXml/itemProps3.xml><?xml version="1.0" encoding="utf-8"?>
<ds:datastoreItem xmlns:ds="http://schemas.openxmlformats.org/officeDocument/2006/customXml" ds:itemID="{56052644-F409-493B-8E91-969D43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{8FED6EB4-616A-43FE-A4FB-C3FB6D7E6D7A}TF19d83abb-aa6a-404c-a13a-ea9c4d982ddfdccbe374_win32-3a101a631478</Template>
  <TotalTime>113</TotalTime>
  <Words>286</Words>
  <Application>Microsoft Office PowerPoint</Application>
  <PresentationFormat>Breedbeeld</PresentationFormat>
  <Paragraphs>63</Paragraphs>
  <Slides>8</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Arial</vt:lpstr>
      <vt:lpstr>Avenir Next LT Pro</vt:lpstr>
      <vt:lpstr>Calibri</vt:lpstr>
      <vt:lpstr>Cambria</vt:lpstr>
      <vt:lpstr>Sabon Next LT</vt:lpstr>
      <vt:lpstr>Wingdings</vt:lpstr>
      <vt:lpstr>LuminousVTI</vt:lpstr>
      <vt:lpstr>GODSVERTROUWEN</vt:lpstr>
      <vt:lpstr>INDELING</vt:lpstr>
      <vt:lpstr>GODSVERTROUWEN</vt:lpstr>
      <vt:lpstr>GODSVERTROUWEN</vt:lpstr>
      <vt:lpstr>GODSVERTROUWEN</vt:lpstr>
      <vt:lpstr>GODSVERTROUWEN</vt:lpstr>
      <vt:lpstr>GODSVERTROUWEN</vt:lpstr>
      <vt:lpstr>GODSVERTROUWEN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Visser</dc:creator>
  <cp:lastModifiedBy>Rob Visser</cp:lastModifiedBy>
  <cp:revision>2</cp:revision>
  <dcterms:created xsi:type="dcterms:W3CDTF">2025-10-04T09:14:00Z</dcterms:created>
  <dcterms:modified xsi:type="dcterms:W3CDTF">2025-10-04T11:14:15Z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